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2"/>
  </p:notesMasterIdLst>
  <p:sldIdLst>
    <p:sldId id="261" r:id="rId5"/>
    <p:sldId id="257" r:id="rId6"/>
    <p:sldId id="262" r:id="rId7"/>
    <p:sldId id="501" r:id="rId8"/>
    <p:sldId id="504" r:id="rId9"/>
    <p:sldId id="508" r:id="rId10"/>
    <p:sldId id="490" r:id="rId11"/>
    <p:sldId id="363" r:id="rId12"/>
    <p:sldId id="509" r:id="rId13"/>
    <p:sldId id="510" r:id="rId14"/>
    <p:sldId id="494" r:id="rId15"/>
    <p:sldId id="511" r:id="rId16"/>
    <p:sldId id="512" r:id="rId17"/>
    <p:sldId id="525" r:id="rId18"/>
    <p:sldId id="463" r:id="rId19"/>
    <p:sldId id="513" r:id="rId20"/>
    <p:sldId id="514" r:id="rId21"/>
    <p:sldId id="515" r:id="rId22"/>
    <p:sldId id="526" r:id="rId23"/>
    <p:sldId id="527" r:id="rId24"/>
    <p:sldId id="276" r:id="rId25"/>
    <p:sldId id="506" r:id="rId26"/>
    <p:sldId id="507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8" r:id="rId35"/>
    <p:sldId id="529" r:id="rId36"/>
    <p:sldId id="523" r:id="rId37"/>
    <p:sldId id="524" r:id="rId38"/>
    <p:sldId id="300" r:id="rId39"/>
    <p:sldId id="272" r:id="rId40"/>
    <p:sldId id="260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UTM Avo" panose="02040603050506020204" pitchFamily="18" charset="0"/>
      <p:regular r:id="rId48"/>
      <p:bold r:id="rId49"/>
      <p:italic r:id="rId50"/>
      <p:boldItalic r:id="rId51"/>
    </p:embeddedFont>
    <p:embeddedFont>
      <p:font typeface="UTM Neutra" panose="02040603050506020204" pitchFamily="18" charset="0"/>
      <p:regular r:id="rId5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mặt loại 2" id="{B145F70D-0BC8-438A-9129-C0E30500F3B7}">
          <p14:sldIdLst>
            <p14:sldId id="261"/>
            <p14:sldId id="257"/>
            <p14:sldId id="262"/>
            <p14:sldId id="501"/>
            <p14:sldId id="504"/>
            <p14:sldId id="508"/>
            <p14:sldId id="490"/>
            <p14:sldId id="363"/>
            <p14:sldId id="509"/>
            <p14:sldId id="510"/>
            <p14:sldId id="494"/>
            <p14:sldId id="511"/>
            <p14:sldId id="512"/>
            <p14:sldId id="525"/>
            <p14:sldId id="463"/>
            <p14:sldId id="513"/>
            <p14:sldId id="514"/>
            <p14:sldId id="515"/>
            <p14:sldId id="526"/>
            <p14:sldId id="527"/>
            <p14:sldId id="276"/>
          </p14:sldIdLst>
        </p14:section>
        <p14:section name="Tích phân đường loại 2 trong KG3C" id="{96B08B42-BE43-4A00-A26A-2895B24525F7}">
          <p14:sldIdLst>
            <p14:sldId id="506"/>
            <p14:sldId id="507"/>
            <p14:sldId id="516"/>
            <p14:sldId id="517"/>
            <p14:sldId id="518"/>
            <p14:sldId id="519"/>
            <p14:sldId id="520"/>
            <p14:sldId id="521"/>
            <p14:sldId id="522"/>
            <p14:sldId id="528"/>
            <p14:sldId id="529"/>
            <p14:sldId id="523"/>
            <p14:sldId id="524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337246-48CB-4627-BC7F-6F71218B9F36}" v="123" dt="2023-07-03T16:16:24.556"/>
    <p1510:client id="{CCBE4FBC-4A9F-427E-A50C-2854D4423F6D}" v="1931" dt="2023-07-03T08:41:44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893" y="163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CCBE4FBC-4A9F-427E-A50C-2854D4423F6D}"/>
    <pc:docChg chg="custSel addSld delSld modSld sldOrd addSection modSection">
      <pc:chgData name="Sâm Ngô Ngọc" userId="ae4caf3270ddc5e4" providerId="LiveId" clId="{CCBE4FBC-4A9F-427E-A50C-2854D4423F6D}" dt="2023-07-03T08:41:44.693" v="3252" actId="20577"/>
      <pc:docMkLst>
        <pc:docMk/>
      </pc:docMkLst>
      <pc:sldChg chg="modSp mod">
        <pc:chgData name="Sâm Ngô Ngọc" userId="ae4caf3270ddc5e4" providerId="LiveId" clId="{CCBE4FBC-4A9F-427E-A50C-2854D4423F6D}" dt="2023-07-02T17:06:00.687" v="71" actId="1076"/>
        <pc:sldMkLst>
          <pc:docMk/>
          <pc:sldMk cId="251771882" sldId="257"/>
        </pc:sldMkLst>
        <pc:spChg chg="mod">
          <ac:chgData name="Sâm Ngô Ngọc" userId="ae4caf3270ddc5e4" providerId="LiveId" clId="{CCBE4FBC-4A9F-427E-A50C-2854D4423F6D}" dt="2023-07-02T17:05:50.206" v="69" actId="1035"/>
          <ac:spMkLst>
            <pc:docMk/>
            <pc:sldMk cId="251771882" sldId="257"/>
            <ac:spMk id="12" creationId="{A7C416C2-E325-8E83-D357-87A39B642855}"/>
          </ac:spMkLst>
        </pc:spChg>
        <pc:grpChg chg="mod">
          <ac:chgData name="Sâm Ngô Ngọc" userId="ae4caf3270ddc5e4" providerId="LiveId" clId="{CCBE4FBC-4A9F-427E-A50C-2854D4423F6D}" dt="2023-07-02T17:05:56.840" v="70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CCBE4FBC-4A9F-427E-A50C-2854D4423F6D}" dt="2023-07-02T17:06:00.687" v="71" actId="1076"/>
          <ac:grpSpMkLst>
            <pc:docMk/>
            <pc:sldMk cId="251771882" sldId="257"/>
            <ac:grpSpMk id="5" creationId="{8DFD1B87-4588-F0AA-241C-DD03D148E42A}"/>
          </ac:grpSpMkLst>
        </pc:grpChg>
      </pc:sldChg>
      <pc:sldChg chg="modSp mod">
        <pc:chgData name="Sâm Ngô Ngọc" userId="ae4caf3270ddc5e4" providerId="LiveId" clId="{CCBE4FBC-4A9F-427E-A50C-2854D4423F6D}" dt="2023-07-02T17:05:05.798" v="1" actId="20577"/>
        <pc:sldMkLst>
          <pc:docMk/>
          <pc:sldMk cId="272564004" sldId="261"/>
        </pc:sldMkLst>
        <pc:spChg chg="mod">
          <ac:chgData name="Sâm Ngô Ngọc" userId="ae4caf3270ddc5e4" providerId="LiveId" clId="{CCBE4FBC-4A9F-427E-A50C-2854D4423F6D}" dt="2023-07-02T17:05:05.798" v="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CCBE4FBC-4A9F-427E-A50C-2854D4423F6D}" dt="2023-07-03T04:09:24.370" v="2011" actId="20577"/>
        <pc:sldMkLst>
          <pc:docMk/>
          <pc:sldMk cId="1244889510" sldId="363"/>
        </pc:sldMkLst>
        <pc:spChg chg="mod">
          <ac:chgData name="Sâm Ngô Ngọc" userId="ae4caf3270ddc5e4" providerId="LiveId" clId="{CCBE4FBC-4A9F-427E-A50C-2854D4423F6D}" dt="2023-07-03T04:09:24.370" v="2011" actId="20577"/>
          <ac:spMkLst>
            <pc:docMk/>
            <pc:sldMk cId="1244889510" sldId="363"/>
            <ac:spMk id="4" creationId="{9FBA8B49-2EDD-CA92-0FAA-E400501FB2C4}"/>
          </ac:spMkLst>
        </pc:spChg>
      </pc:sldChg>
      <pc:sldChg chg="modSp">
        <pc:chgData name="Sâm Ngô Ngọc" userId="ae4caf3270ddc5e4" providerId="LiveId" clId="{CCBE4FBC-4A9F-427E-A50C-2854D4423F6D}" dt="2023-07-03T03:41:10.563" v="1636" actId="5793"/>
        <pc:sldMkLst>
          <pc:docMk/>
          <pc:sldMk cId="710512973" sldId="490"/>
        </pc:sldMkLst>
        <pc:spChg chg="mod">
          <ac:chgData name="Sâm Ngô Ngọc" userId="ae4caf3270ddc5e4" providerId="LiveId" clId="{CCBE4FBC-4A9F-427E-A50C-2854D4423F6D}" dt="2023-07-03T03:41:10.563" v="1636" actId="5793"/>
          <ac:spMkLst>
            <pc:docMk/>
            <pc:sldMk cId="710512973" sldId="490"/>
            <ac:spMk id="2" creationId="{6C4FB8E4-BA90-E443-1F97-F488651B5052}"/>
          </ac:spMkLst>
        </pc:spChg>
      </pc:sldChg>
      <pc:sldChg chg="del">
        <pc:chgData name="Sâm Ngô Ngọc" userId="ae4caf3270ddc5e4" providerId="LiveId" clId="{CCBE4FBC-4A9F-427E-A50C-2854D4423F6D}" dt="2023-07-02T17:08:26.441" v="287" actId="47"/>
        <pc:sldMkLst>
          <pc:docMk/>
          <pc:sldMk cId="3911548850" sldId="502"/>
        </pc:sldMkLst>
      </pc:sldChg>
      <pc:sldChg chg="del">
        <pc:chgData name="Sâm Ngô Ngọc" userId="ae4caf3270ddc5e4" providerId="LiveId" clId="{CCBE4FBC-4A9F-427E-A50C-2854D4423F6D}" dt="2023-07-02T17:08:27.602" v="288" actId="47"/>
        <pc:sldMkLst>
          <pc:docMk/>
          <pc:sldMk cId="44265224" sldId="503"/>
        </pc:sldMkLst>
      </pc:sldChg>
      <pc:sldChg chg="addSp delSp modSp mod">
        <pc:chgData name="Sâm Ngô Ngọc" userId="ae4caf3270ddc5e4" providerId="LiveId" clId="{CCBE4FBC-4A9F-427E-A50C-2854D4423F6D}" dt="2023-07-03T03:25:39.582" v="940" actId="1076"/>
        <pc:sldMkLst>
          <pc:docMk/>
          <pc:sldMk cId="996671211" sldId="504"/>
        </pc:sldMkLst>
        <pc:spChg chg="mod">
          <ac:chgData name="Sâm Ngô Ngọc" userId="ae4caf3270ddc5e4" providerId="LiveId" clId="{CCBE4FBC-4A9F-427E-A50C-2854D4423F6D}" dt="2023-07-03T03:24:37.664" v="933" actId="20577"/>
          <ac:spMkLst>
            <pc:docMk/>
            <pc:sldMk cId="996671211" sldId="504"/>
            <ac:spMk id="2" creationId="{6C4FB8E4-BA90-E443-1F97-F488651B5052}"/>
          </ac:spMkLst>
        </pc:spChg>
        <pc:picChg chg="add del mod">
          <ac:chgData name="Sâm Ngô Ngọc" userId="ae4caf3270ddc5e4" providerId="LiveId" clId="{CCBE4FBC-4A9F-427E-A50C-2854D4423F6D}" dt="2023-07-03T03:25:33.031" v="936" actId="478"/>
          <ac:picMkLst>
            <pc:docMk/>
            <pc:sldMk cId="996671211" sldId="504"/>
            <ac:picMk id="1026" creationId="{ACE641DB-76B4-7DD6-8335-48846C3EBDE9}"/>
          </ac:picMkLst>
        </pc:picChg>
        <pc:picChg chg="add mod">
          <ac:chgData name="Sâm Ngô Ngọc" userId="ae4caf3270ddc5e4" providerId="LiveId" clId="{CCBE4FBC-4A9F-427E-A50C-2854D4423F6D}" dt="2023-07-03T03:25:39.582" v="940" actId="1076"/>
          <ac:picMkLst>
            <pc:docMk/>
            <pc:sldMk cId="996671211" sldId="504"/>
            <ac:picMk id="1028" creationId="{CE8F6F8B-DFD5-270D-2921-9B28564DEA48}"/>
          </ac:picMkLst>
        </pc:picChg>
      </pc:sldChg>
      <pc:sldChg chg="modSp add mod ord">
        <pc:chgData name="Sâm Ngô Ngọc" userId="ae4caf3270ddc5e4" providerId="LiveId" clId="{CCBE4FBC-4A9F-427E-A50C-2854D4423F6D}" dt="2023-07-02T17:07:03.743" v="151" actId="1035"/>
        <pc:sldMkLst>
          <pc:docMk/>
          <pc:sldMk cId="2131089598" sldId="506"/>
        </pc:sldMkLst>
        <pc:spChg chg="mod">
          <ac:chgData name="Sâm Ngô Ngọc" userId="ae4caf3270ddc5e4" providerId="LiveId" clId="{CCBE4FBC-4A9F-427E-A50C-2854D4423F6D}" dt="2023-07-02T17:07:03.743" v="151" actId="1035"/>
          <ac:spMkLst>
            <pc:docMk/>
            <pc:sldMk cId="2131089598" sldId="506"/>
            <ac:spMk id="8" creationId="{884563B1-13AE-4416-99F3-7E6EA49AC57C}"/>
          </ac:spMkLst>
        </pc:spChg>
      </pc:sldChg>
      <pc:sldChg chg="modSp add mod ord">
        <pc:chgData name="Sâm Ngô Ngọc" userId="ae4caf3270ddc5e4" providerId="LiveId" clId="{CCBE4FBC-4A9F-427E-A50C-2854D4423F6D}" dt="2023-07-02T17:07:58.660" v="286" actId="20577"/>
        <pc:sldMkLst>
          <pc:docMk/>
          <pc:sldMk cId="3885576008" sldId="507"/>
        </pc:sldMkLst>
        <pc:spChg chg="mod">
          <ac:chgData name="Sâm Ngô Ngọc" userId="ae4caf3270ddc5e4" providerId="LiveId" clId="{CCBE4FBC-4A9F-427E-A50C-2854D4423F6D}" dt="2023-07-02T17:07:58.660" v="286" actId="20577"/>
          <ac:spMkLst>
            <pc:docMk/>
            <pc:sldMk cId="3885576008" sldId="507"/>
            <ac:spMk id="12" creationId="{A7C416C2-E325-8E83-D357-87A39B642855}"/>
          </ac:spMkLst>
        </pc:spChg>
        <pc:spChg chg="mod">
          <ac:chgData name="Sâm Ngô Ngọc" userId="ae4caf3270ddc5e4" providerId="LiveId" clId="{CCBE4FBC-4A9F-427E-A50C-2854D4423F6D}" dt="2023-07-02T17:07:27.295" v="175" actId="20577"/>
          <ac:spMkLst>
            <pc:docMk/>
            <pc:sldMk cId="3885576008" sldId="507"/>
            <ac:spMk id="17" creationId="{E02CFFCD-0AE3-4685-A8A4-8F9DCC78C3FC}"/>
          </ac:spMkLst>
        </pc:spChg>
        <pc:spChg chg="mod">
          <ac:chgData name="Sâm Ngô Ngọc" userId="ae4caf3270ddc5e4" providerId="LiveId" clId="{CCBE4FBC-4A9F-427E-A50C-2854D4423F6D}" dt="2023-07-02T17:07:40.842" v="200" actId="20577"/>
          <ac:spMkLst>
            <pc:docMk/>
            <pc:sldMk cId="3885576008" sldId="507"/>
            <ac:spMk id="36" creationId="{1D154696-20A3-4769-BCDF-44E06BD191E4}"/>
          </ac:spMkLst>
        </pc:spChg>
      </pc:sldChg>
      <pc:sldChg chg="delSp modSp add mod">
        <pc:chgData name="Sâm Ngô Ngọc" userId="ae4caf3270ddc5e4" providerId="LiveId" clId="{CCBE4FBC-4A9F-427E-A50C-2854D4423F6D}" dt="2023-07-03T03:37:51.906" v="1582" actId="20577"/>
        <pc:sldMkLst>
          <pc:docMk/>
          <pc:sldMk cId="2077177815" sldId="508"/>
        </pc:sldMkLst>
        <pc:spChg chg="mod">
          <ac:chgData name="Sâm Ngô Ngọc" userId="ae4caf3270ddc5e4" providerId="LiveId" clId="{CCBE4FBC-4A9F-427E-A50C-2854D4423F6D}" dt="2023-07-03T03:37:51.906" v="1582" actId="20577"/>
          <ac:spMkLst>
            <pc:docMk/>
            <pc:sldMk cId="2077177815" sldId="508"/>
            <ac:spMk id="2" creationId="{6C4FB8E4-BA90-E443-1F97-F488651B5052}"/>
          </ac:spMkLst>
        </pc:spChg>
        <pc:picChg chg="del">
          <ac:chgData name="Sâm Ngô Ngọc" userId="ae4caf3270ddc5e4" providerId="LiveId" clId="{CCBE4FBC-4A9F-427E-A50C-2854D4423F6D}" dt="2023-07-03T03:36:44.522" v="1454" actId="478"/>
          <ac:picMkLst>
            <pc:docMk/>
            <pc:sldMk cId="2077177815" sldId="508"/>
            <ac:picMk id="1028" creationId="{CE8F6F8B-DFD5-270D-2921-9B28564DEA48}"/>
          </ac:picMkLst>
        </pc:picChg>
      </pc:sldChg>
      <pc:sldChg chg="modSp add">
        <pc:chgData name="Sâm Ngô Ngọc" userId="ae4caf3270ddc5e4" providerId="LiveId" clId="{CCBE4FBC-4A9F-427E-A50C-2854D4423F6D}" dt="2023-07-03T04:55:48.818" v="2026" actId="20577"/>
        <pc:sldMkLst>
          <pc:docMk/>
          <pc:sldMk cId="3011883086" sldId="509"/>
        </pc:sldMkLst>
        <pc:spChg chg="mod">
          <ac:chgData name="Sâm Ngô Ngọc" userId="ae4caf3270ddc5e4" providerId="LiveId" clId="{CCBE4FBC-4A9F-427E-A50C-2854D4423F6D}" dt="2023-07-03T04:55:48.818" v="2026" actId="20577"/>
          <ac:spMkLst>
            <pc:docMk/>
            <pc:sldMk cId="3011883086" sldId="509"/>
            <ac:spMk id="4" creationId="{9FBA8B49-2EDD-CA92-0FAA-E400501FB2C4}"/>
          </ac:spMkLst>
        </pc:spChg>
      </pc:sldChg>
      <pc:sldChg chg="modSp mod">
        <pc:chgData name="Sâm Ngô Ngọc" userId="ae4caf3270ddc5e4" providerId="LiveId" clId="{CCBE4FBC-4A9F-427E-A50C-2854D4423F6D}" dt="2023-07-03T08:27:24.138" v="2209" actId="20577"/>
        <pc:sldMkLst>
          <pc:docMk/>
          <pc:sldMk cId="5013274" sldId="512"/>
        </pc:sldMkLst>
        <pc:spChg chg="mod">
          <ac:chgData name="Sâm Ngô Ngọc" userId="ae4caf3270ddc5e4" providerId="LiveId" clId="{CCBE4FBC-4A9F-427E-A50C-2854D4423F6D}" dt="2023-07-03T08:27:24.138" v="2209" actId="20577"/>
          <ac:spMkLst>
            <pc:docMk/>
            <pc:sldMk cId="5013274" sldId="512"/>
            <ac:spMk id="3" creationId="{67B427BC-0788-50AB-0EE8-69A6B96818D5}"/>
          </ac:spMkLst>
        </pc:spChg>
      </pc:sldChg>
      <pc:sldChg chg="modSp mod">
        <pc:chgData name="Sâm Ngô Ngọc" userId="ae4caf3270ddc5e4" providerId="LiveId" clId="{CCBE4FBC-4A9F-427E-A50C-2854D4423F6D}" dt="2023-07-03T08:30:26.359" v="2510" actId="20577"/>
        <pc:sldMkLst>
          <pc:docMk/>
          <pc:sldMk cId="2627924795" sldId="515"/>
        </pc:sldMkLst>
        <pc:spChg chg="mod">
          <ac:chgData name="Sâm Ngô Ngọc" userId="ae4caf3270ddc5e4" providerId="LiveId" clId="{CCBE4FBC-4A9F-427E-A50C-2854D4423F6D}" dt="2023-07-03T08:30:26.359" v="2510" actId="20577"/>
          <ac:spMkLst>
            <pc:docMk/>
            <pc:sldMk cId="2627924795" sldId="515"/>
            <ac:spMk id="2" creationId="{6C4FB8E4-BA90-E443-1F97-F488651B5052}"/>
          </ac:spMkLst>
        </pc:spChg>
      </pc:sldChg>
      <pc:sldChg chg="modSp">
        <pc:chgData name="Sâm Ngô Ngọc" userId="ae4caf3270ddc5e4" providerId="LiveId" clId="{CCBE4FBC-4A9F-427E-A50C-2854D4423F6D}" dt="2023-07-03T08:38:14.571" v="3124" actId="20577"/>
        <pc:sldMkLst>
          <pc:docMk/>
          <pc:sldMk cId="1079490712" sldId="521"/>
        </pc:sldMkLst>
        <pc:spChg chg="mod">
          <ac:chgData name="Sâm Ngô Ngọc" userId="ae4caf3270ddc5e4" providerId="LiveId" clId="{CCBE4FBC-4A9F-427E-A50C-2854D4423F6D}" dt="2023-07-03T08:38:14.571" v="3124" actId="20577"/>
          <ac:spMkLst>
            <pc:docMk/>
            <pc:sldMk cId="1079490712" sldId="521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CCBE4FBC-4A9F-427E-A50C-2854D4423F6D}" dt="2023-07-03T08:28:52.777" v="2282" actId="20577"/>
        <pc:sldMkLst>
          <pc:docMk/>
          <pc:sldMk cId="3467599423" sldId="525"/>
        </pc:sldMkLst>
        <pc:spChg chg="mod">
          <ac:chgData name="Sâm Ngô Ngọc" userId="ae4caf3270ddc5e4" providerId="LiveId" clId="{CCBE4FBC-4A9F-427E-A50C-2854D4423F6D}" dt="2023-07-03T08:28:52.777" v="2282" actId="20577"/>
          <ac:spMkLst>
            <pc:docMk/>
            <pc:sldMk cId="3467599423" sldId="525"/>
            <ac:spMk id="3" creationId="{67B427BC-0788-50AB-0EE8-69A6B96818D5}"/>
          </ac:spMkLst>
        </pc:spChg>
      </pc:sldChg>
      <pc:sldChg chg="modSp add mod">
        <pc:chgData name="Sâm Ngô Ngọc" userId="ae4caf3270ddc5e4" providerId="LiveId" clId="{CCBE4FBC-4A9F-427E-A50C-2854D4423F6D}" dt="2023-07-03T08:31:56.249" v="2617" actId="20577"/>
        <pc:sldMkLst>
          <pc:docMk/>
          <pc:sldMk cId="2813960055" sldId="526"/>
        </pc:sldMkLst>
        <pc:spChg chg="mod">
          <ac:chgData name="Sâm Ngô Ngọc" userId="ae4caf3270ddc5e4" providerId="LiveId" clId="{CCBE4FBC-4A9F-427E-A50C-2854D4423F6D}" dt="2023-07-03T08:31:56.249" v="2617" actId="20577"/>
          <ac:spMkLst>
            <pc:docMk/>
            <pc:sldMk cId="2813960055" sldId="5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CCBE4FBC-4A9F-427E-A50C-2854D4423F6D}" dt="2023-07-03T08:33:31.751" v="2782" actId="20577"/>
        <pc:sldMkLst>
          <pc:docMk/>
          <pc:sldMk cId="3312869358" sldId="527"/>
        </pc:sldMkLst>
        <pc:spChg chg="mod">
          <ac:chgData name="Sâm Ngô Ngọc" userId="ae4caf3270ddc5e4" providerId="LiveId" clId="{CCBE4FBC-4A9F-427E-A50C-2854D4423F6D}" dt="2023-07-03T08:33:31.751" v="2782" actId="20577"/>
          <ac:spMkLst>
            <pc:docMk/>
            <pc:sldMk cId="3312869358" sldId="5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CCBE4FBC-4A9F-427E-A50C-2854D4423F6D}" dt="2023-07-03T08:37:52.915" v="3061"/>
        <pc:sldMkLst>
          <pc:docMk/>
          <pc:sldMk cId="1350602637" sldId="528"/>
        </pc:sldMkLst>
        <pc:spChg chg="mod">
          <ac:chgData name="Sâm Ngô Ngọc" userId="ae4caf3270ddc5e4" providerId="LiveId" clId="{CCBE4FBC-4A9F-427E-A50C-2854D4423F6D}" dt="2023-07-03T08:37:52.915" v="3061"/>
          <ac:spMkLst>
            <pc:docMk/>
            <pc:sldMk cId="1350602637" sldId="528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CCBE4FBC-4A9F-427E-A50C-2854D4423F6D}" dt="2023-07-03T08:41:44.693" v="3252" actId="20577"/>
        <pc:sldMkLst>
          <pc:docMk/>
          <pc:sldMk cId="3373060269" sldId="529"/>
        </pc:sldMkLst>
        <pc:spChg chg="mod">
          <ac:chgData name="Sâm Ngô Ngọc" userId="ae4caf3270ddc5e4" providerId="LiveId" clId="{CCBE4FBC-4A9F-427E-A50C-2854D4423F6D}" dt="2023-07-03T08:41:44.693" v="3252" actId="20577"/>
          <ac:spMkLst>
            <pc:docMk/>
            <pc:sldMk cId="3373060269" sldId="529"/>
            <ac:spMk id="4" creationId="{9FBA8B49-2EDD-CA92-0FAA-E400501FB2C4}"/>
          </ac:spMkLst>
        </pc:spChg>
      </pc:sldChg>
    </pc:docChg>
  </pc:docChgLst>
  <pc:docChgLst>
    <pc:chgData name="Sâm Ngô Ngọc" userId="ae4caf3270ddc5e4" providerId="LiveId" clId="{06F9A30B-A1C1-44B7-8007-7F2243EA992D}"/>
    <pc:docChg chg="undo custSel addSld delSld modSld modSection">
      <pc:chgData name="Sâm Ngô Ngọc" userId="ae4caf3270ddc5e4" providerId="LiveId" clId="{06F9A30B-A1C1-44B7-8007-7F2243EA992D}" dt="2023-06-04T14:36:52.213" v="2042" actId="20577"/>
      <pc:docMkLst>
        <pc:docMk/>
      </pc:docMkLst>
      <pc:sldChg chg="modSp mod">
        <pc:chgData name="Sâm Ngô Ngọc" userId="ae4caf3270ddc5e4" providerId="LiveId" clId="{06F9A30B-A1C1-44B7-8007-7F2243EA992D}" dt="2023-06-04T08:03:04.535" v="1996" actId="20577"/>
        <pc:sldMkLst>
          <pc:docMk/>
          <pc:sldMk cId="251771882" sldId="257"/>
        </pc:sldMkLst>
        <pc:spChg chg="mod">
          <ac:chgData name="Sâm Ngô Ngọc" userId="ae4caf3270ddc5e4" providerId="LiveId" clId="{06F9A30B-A1C1-44B7-8007-7F2243EA992D}" dt="2023-06-04T07:02:45.059" v="19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06F9A30B-A1C1-44B7-8007-7F2243EA992D}" dt="2023-06-04T07:02:34.205" v="156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06F9A30B-A1C1-44B7-8007-7F2243EA992D}" dt="2023-06-04T08:03:04.535" v="1996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06F9A30B-A1C1-44B7-8007-7F2243EA992D}" dt="2023-06-04T07:02:04.084" v="77" actId="1036"/>
        <pc:sldMkLst>
          <pc:docMk/>
          <pc:sldMk cId="272564004" sldId="261"/>
        </pc:sldMkLst>
        <pc:spChg chg="mod">
          <ac:chgData name="Sâm Ngô Ngọc" userId="ae4caf3270ddc5e4" providerId="LiveId" clId="{06F9A30B-A1C1-44B7-8007-7F2243EA992D}" dt="2023-06-04T07:02:04.084" v="77" actId="1036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06F9A30B-A1C1-44B7-8007-7F2243EA992D}" dt="2023-06-04T07:55:46.600" v="1142" actId="20577"/>
        <pc:sldMkLst>
          <pc:docMk/>
          <pc:sldMk cId="2982654001" sldId="262"/>
        </pc:sldMkLst>
        <pc:spChg chg="mod">
          <ac:chgData name="Sâm Ngô Ngọc" userId="ae4caf3270ddc5e4" providerId="LiveId" clId="{06F9A30B-A1C1-44B7-8007-7F2243EA992D}" dt="2023-06-04T07:55:46.600" v="1142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06F9A30B-A1C1-44B7-8007-7F2243EA992D}" dt="2023-06-04T07:03:31.435" v="229" actId="20577"/>
          <ac:spMkLst>
            <pc:docMk/>
            <pc:sldMk cId="2982654001" sldId="262"/>
            <ac:spMk id="10" creationId="{23D1F212-2C64-40F3-914B-8EFD4765C29F}"/>
          </ac:spMkLst>
        </pc:spChg>
        <pc:graphicFrameChg chg="add del mod">
          <ac:chgData name="Sâm Ngô Ngọc" userId="ae4caf3270ddc5e4" providerId="LiveId" clId="{06F9A30B-A1C1-44B7-8007-7F2243EA992D}" dt="2023-06-04T07:10:56.267" v="784"/>
          <ac:graphicFrameMkLst>
            <pc:docMk/>
            <pc:sldMk cId="2982654001" sldId="262"/>
            <ac:graphicFrameMk id="3" creationId="{6109A69C-86AB-7AE2-C560-4181FA0F69B1}"/>
          </ac:graphicFrameMkLst>
        </pc:graphicFrameChg>
      </pc:sldChg>
      <pc:sldChg chg="addSp delSp modSp mod">
        <pc:chgData name="Sâm Ngô Ngọc" userId="ae4caf3270ddc5e4" providerId="LiveId" clId="{06F9A30B-A1C1-44B7-8007-7F2243EA992D}" dt="2023-06-04T14:36:52.213" v="2042" actId="20577"/>
        <pc:sldMkLst>
          <pc:docMk/>
          <pc:sldMk cId="1244889510" sldId="363"/>
        </pc:sldMkLst>
        <pc:spChg chg="del mod">
          <ac:chgData name="Sâm Ngô Ngọc" userId="ae4caf3270ddc5e4" providerId="LiveId" clId="{06F9A30B-A1C1-44B7-8007-7F2243EA992D}" dt="2023-06-04T08:02:56.254" v="1969"/>
          <ac:spMkLst>
            <pc:docMk/>
            <pc:sldMk cId="1244889510" sldId="363"/>
            <ac:spMk id="2" creationId="{6C4FB8E4-BA90-E443-1F97-F488651B5052}"/>
          </ac:spMkLst>
        </pc:spChg>
        <pc:spChg chg="add mod">
          <ac:chgData name="Sâm Ngô Ngọc" userId="ae4caf3270ddc5e4" providerId="LiveId" clId="{06F9A30B-A1C1-44B7-8007-7F2243EA992D}" dt="2023-06-04T14:36:52.213" v="2042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06F9A30B-A1C1-44B7-8007-7F2243EA992D}" dt="2023-06-04T08:03:15.647" v="2021" actId="20577"/>
          <ac:spMkLst>
            <pc:docMk/>
            <pc:sldMk cId="1244889510" sldId="363"/>
            <ac:spMk id="10" creationId="{23D1F212-2C64-40F3-914B-8EFD4765C29F}"/>
          </ac:spMkLst>
        </pc:spChg>
        <pc:graphicFrameChg chg="del">
          <ac:chgData name="Sâm Ngô Ngọc" userId="ae4caf3270ddc5e4" providerId="LiveId" clId="{06F9A30B-A1C1-44B7-8007-7F2243EA992D}" dt="2023-06-04T08:02:33.251" v="1950" actId="478"/>
          <ac:graphicFrameMkLst>
            <pc:docMk/>
            <pc:sldMk cId="1244889510" sldId="363"/>
            <ac:graphicFrameMk id="3" creationId="{D7C391A9-A4E9-8306-8AA5-032ABD362BEE}"/>
          </ac:graphicFrameMkLst>
        </pc:graphicFrameChg>
      </pc:sldChg>
      <pc:sldChg chg="del">
        <pc:chgData name="Sâm Ngô Ngọc" userId="ae4caf3270ddc5e4" providerId="LiveId" clId="{06F9A30B-A1C1-44B7-8007-7F2243EA992D}" dt="2023-06-04T07:55:24.405" v="1125" actId="47"/>
        <pc:sldMkLst>
          <pc:docMk/>
          <pc:sldMk cId="189305790" sldId="460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3738159488" sldId="461"/>
        </pc:sldMkLst>
      </pc:sldChg>
      <pc:sldChg chg="del">
        <pc:chgData name="Sâm Ngô Ngọc" userId="ae4caf3270ddc5e4" providerId="LiveId" clId="{06F9A30B-A1C1-44B7-8007-7F2243EA992D}" dt="2023-06-04T14:36:20.518" v="2022" actId="47"/>
        <pc:sldMkLst>
          <pc:docMk/>
          <pc:sldMk cId="861411439" sldId="462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594021612" sldId="464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2965685397" sldId="465"/>
        </pc:sldMkLst>
      </pc:sldChg>
      <pc:sldChg chg="del">
        <pc:chgData name="Sâm Ngô Ngọc" userId="ae4caf3270ddc5e4" providerId="LiveId" clId="{06F9A30B-A1C1-44B7-8007-7F2243EA992D}" dt="2023-06-04T14:36:26.436" v="2023" actId="47"/>
        <pc:sldMkLst>
          <pc:docMk/>
          <pc:sldMk cId="1959551680" sldId="466"/>
        </pc:sldMkLst>
      </pc:sldChg>
      <pc:sldChg chg="modSp add mod">
        <pc:chgData name="Sâm Ngô Ngọc" userId="ae4caf3270ddc5e4" providerId="LiveId" clId="{06F9A30B-A1C1-44B7-8007-7F2243EA992D}" dt="2023-06-04T07:55:11.484" v="1124" actId="20577"/>
        <pc:sldMkLst>
          <pc:docMk/>
          <pc:sldMk cId="3280030111" sldId="476"/>
        </pc:sldMkLst>
        <pc:spChg chg="mod">
          <ac:chgData name="Sâm Ngô Ngọc" userId="ae4caf3270ddc5e4" providerId="LiveId" clId="{06F9A30B-A1C1-44B7-8007-7F2243EA992D}" dt="2023-06-04T07:55:11.484" v="1124" actId="20577"/>
          <ac:spMkLst>
            <pc:docMk/>
            <pc:sldMk cId="3280030111" sldId="47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7:57:16.750" v="1240" actId="20577"/>
        <pc:sldMkLst>
          <pc:docMk/>
          <pc:sldMk cId="1038608332" sldId="477"/>
        </pc:sldMkLst>
        <pc:spChg chg="mod">
          <ac:chgData name="Sâm Ngô Ngọc" userId="ae4caf3270ddc5e4" providerId="LiveId" clId="{06F9A30B-A1C1-44B7-8007-7F2243EA992D}" dt="2023-06-04T07:57:16.750" v="1240" actId="20577"/>
          <ac:spMkLst>
            <pc:docMk/>
            <pc:sldMk cId="1038608332" sldId="47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0:30.264" v="1442" actId="20577"/>
        <pc:sldMkLst>
          <pc:docMk/>
          <pc:sldMk cId="1525869876" sldId="478"/>
        </pc:sldMkLst>
        <pc:spChg chg="mod">
          <ac:chgData name="Sâm Ngô Ngọc" userId="ae4caf3270ddc5e4" providerId="LiveId" clId="{06F9A30B-A1C1-44B7-8007-7F2243EA992D}" dt="2023-06-04T08:00:30.264" v="1442" actId="20577"/>
          <ac:spMkLst>
            <pc:docMk/>
            <pc:sldMk cId="1525869876" sldId="47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06F9A30B-A1C1-44B7-8007-7F2243EA992D}" dt="2023-06-04T08:02:20.070" v="1919" actId="113"/>
        <pc:sldMkLst>
          <pc:docMk/>
          <pc:sldMk cId="2107727392" sldId="479"/>
        </pc:sldMkLst>
        <pc:spChg chg="mod">
          <ac:chgData name="Sâm Ngô Ngọc" userId="ae4caf3270ddc5e4" providerId="LiveId" clId="{06F9A30B-A1C1-44B7-8007-7F2243EA992D}" dt="2023-06-04T08:02:20.070" v="1919" actId="113"/>
          <ac:spMkLst>
            <pc:docMk/>
            <pc:sldMk cId="2107727392" sldId="479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B45BB5AB-D561-4121-8C95-FCCE60F63396}"/>
    <pc:docChg chg="undo custSel addSld delSld modSld sldOrd modSection">
      <pc:chgData name="Sâm Ngô Ngọc" userId="ae4caf3270ddc5e4" providerId="LiveId" clId="{B45BB5AB-D561-4121-8C95-FCCE60F63396}" dt="2023-06-26T11:30:24.808" v="3487" actId="20577"/>
      <pc:docMkLst>
        <pc:docMk/>
      </pc:docMkLst>
      <pc:sldChg chg="modSp mod">
        <pc:chgData name="Sâm Ngô Ngọc" userId="ae4caf3270ddc5e4" providerId="LiveId" clId="{B45BB5AB-D561-4121-8C95-FCCE60F63396}" dt="2023-06-24T15:19:55.700" v="8" actId="20577"/>
        <pc:sldMkLst>
          <pc:docMk/>
          <pc:sldMk cId="272564004" sldId="261"/>
        </pc:sldMkLst>
        <pc:spChg chg="mod">
          <ac:chgData name="Sâm Ngô Ngọc" userId="ae4caf3270ddc5e4" providerId="LiveId" clId="{B45BB5AB-D561-4121-8C95-FCCE60F63396}" dt="2023-06-24T15:19:55.700" v="8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delSp modSp mod">
        <pc:chgData name="Sâm Ngô Ngọc" userId="ae4caf3270ddc5e4" providerId="LiveId" clId="{B45BB5AB-D561-4121-8C95-FCCE60F63396}" dt="2023-06-24T15:38:29.215" v="251" actId="20577"/>
        <pc:sldMkLst>
          <pc:docMk/>
          <pc:sldMk cId="2982654001" sldId="262"/>
        </pc:sldMkLst>
        <pc:spChg chg="mod">
          <ac:chgData name="Sâm Ngô Ngọc" userId="ae4caf3270ddc5e4" providerId="LiveId" clId="{B45BB5AB-D561-4121-8C95-FCCE60F63396}" dt="2023-06-24T15:38:29.215" v="25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B45BB5AB-D561-4121-8C95-FCCE60F63396}" dt="2023-06-24T15:21:48.647" v="195" actId="1582"/>
          <ac:spMkLst>
            <pc:docMk/>
            <pc:sldMk cId="2982654001" sldId="262"/>
            <ac:spMk id="5" creationId="{6758B7CF-E019-9B66-BC6F-078DDDC88829}"/>
          </ac:spMkLst>
        </pc:spChg>
        <pc:spChg chg="add mod">
          <ac:chgData name="Sâm Ngô Ngọc" userId="ae4caf3270ddc5e4" providerId="LiveId" clId="{B45BB5AB-D561-4121-8C95-FCCE60F63396}" dt="2023-06-24T15:37:52.111" v="209" actId="1076"/>
          <ac:spMkLst>
            <pc:docMk/>
            <pc:sldMk cId="2982654001" sldId="262"/>
            <ac:spMk id="16" creationId="{C4590F96-4699-5C27-4EE2-A3631A0D2976}"/>
          </ac:spMkLst>
        </pc:spChg>
        <pc:spChg chg="add mod">
          <ac:chgData name="Sâm Ngô Ngọc" userId="ae4caf3270ddc5e4" providerId="LiveId" clId="{B45BB5AB-D561-4121-8C95-FCCE60F63396}" dt="2023-06-24T15:38:01.194" v="213" actId="20577"/>
          <ac:spMkLst>
            <pc:docMk/>
            <pc:sldMk cId="2982654001" sldId="262"/>
            <ac:spMk id="17" creationId="{8FBE02CF-0EA0-87A6-5FA7-0759041B6DF7}"/>
          </ac:spMkLst>
        </pc:spChg>
        <pc:cxnChg chg="add del">
          <ac:chgData name="Sâm Ngô Ngọc" userId="ae4caf3270ddc5e4" providerId="LiveId" clId="{B45BB5AB-D561-4121-8C95-FCCE60F63396}" dt="2023-06-24T15:21:27.578" v="188" actId="11529"/>
          <ac:cxnSpMkLst>
            <pc:docMk/>
            <pc:sldMk cId="2982654001" sldId="262"/>
            <ac:cxnSpMk id="4" creationId="{D7D6ADF7-B838-A83F-9DF0-BABCF7437B3C}"/>
          </ac:cxnSpMkLst>
        </pc:cxnChg>
        <pc:cxnChg chg="add mod">
          <ac:chgData name="Sâm Ngô Ngọc" userId="ae4caf3270ddc5e4" providerId="LiveId" clId="{B45BB5AB-D561-4121-8C95-FCCE60F63396}" dt="2023-06-24T15:37:23.319" v="198" actId="1582"/>
          <ac:cxnSpMkLst>
            <pc:docMk/>
            <pc:sldMk cId="2982654001" sldId="262"/>
            <ac:cxnSpMk id="11" creationId="{75E61DFE-3074-B6EC-DBCC-F8000680DF08}"/>
          </ac:cxnSpMkLst>
        </pc:cxnChg>
        <pc:cxnChg chg="add mod">
          <ac:chgData name="Sâm Ngô Ngọc" userId="ae4caf3270ddc5e4" providerId="LiveId" clId="{B45BB5AB-D561-4121-8C95-FCCE60F63396}" dt="2023-06-24T15:37:34.949" v="202" actId="208"/>
          <ac:cxnSpMkLst>
            <pc:docMk/>
            <pc:sldMk cId="2982654001" sldId="262"/>
            <ac:cxnSpMk id="12" creationId="{4AF486FD-8999-FA63-D2E6-E00ABABCFF63}"/>
          </ac:cxnSpMkLst>
        </pc:cxnChg>
      </pc:sldChg>
      <pc:sldChg chg="modSp mod">
        <pc:chgData name="Sâm Ngô Ngọc" userId="ae4caf3270ddc5e4" providerId="LiveId" clId="{B45BB5AB-D561-4121-8C95-FCCE60F63396}" dt="2023-06-26T08:04:02.101" v="3453"/>
        <pc:sldMkLst>
          <pc:docMk/>
          <pc:sldMk cId="4093378301" sldId="276"/>
        </pc:sldMkLst>
        <pc:spChg chg="mod">
          <ac:chgData name="Sâm Ngô Ngọc" userId="ae4caf3270ddc5e4" providerId="LiveId" clId="{B45BB5AB-D561-4121-8C95-FCCE60F63396}" dt="2023-06-26T08:04:02.101" v="3453"/>
          <ac:spMkLst>
            <pc:docMk/>
            <pc:sldMk cId="4093378301" sldId="276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B45BB5AB-D561-4121-8C95-FCCE60F63396}" dt="2023-06-26T11:30:24.808" v="3487" actId="20577"/>
        <pc:sldMkLst>
          <pc:docMk/>
          <pc:sldMk cId="1244889510" sldId="363"/>
        </pc:sldMkLst>
        <pc:spChg chg="mod">
          <ac:chgData name="Sâm Ngô Ngọc" userId="ae4caf3270ddc5e4" providerId="LiveId" clId="{B45BB5AB-D561-4121-8C95-FCCE60F63396}" dt="2023-06-26T11:30:24.808" v="3487" actId="20577"/>
          <ac:spMkLst>
            <pc:docMk/>
            <pc:sldMk cId="1244889510" sldId="363"/>
            <ac:spMk id="4" creationId="{9FBA8B49-2EDD-CA92-0FAA-E400501FB2C4}"/>
          </ac:spMkLst>
        </pc:spChg>
      </pc:sldChg>
      <pc:sldChg chg="modSp mod">
        <pc:chgData name="Sâm Ngô Ngọc" userId="ae4caf3270ddc5e4" providerId="LiveId" clId="{B45BB5AB-D561-4121-8C95-FCCE60F63396}" dt="2023-06-26T07:28:42.782" v="2157" actId="15412"/>
        <pc:sldMkLst>
          <pc:docMk/>
          <pc:sldMk cId="1091519241" sldId="463"/>
        </pc:sldMkLst>
        <pc:spChg chg="mod">
          <ac:chgData name="Sâm Ngô Ngọc" userId="ae4caf3270ddc5e4" providerId="LiveId" clId="{B45BB5AB-D561-4121-8C95-FCCE60F63396}" dt="2023-06-26T07:28:42.782" v="2157" actId="15412"/>
          <ac:spMkLst>
            <pc:docMk/>
            <pc:sldMk cId="1091519241" sldId="463"/>
            <ac:spMk id="2" creationId="{6C4FB8E4-BA90-E443-1F97-F488651B5052}"/>
          </ac:spMkLst>
        </pc:spChg>
      </pc:sldChg>
      <pc:sldChg chg="del">
        <pc:chgData name="Sâm Ngô Ngọc" userId="ae4caf3270ddc5e4" providerId="LiveId" clId="{B45BB5AB-D561-4121-8C95-FCCE60F63396}" dt="2023-06-26T06:40:26.178" v="1200" actId="47"/>
        <pc:sldMkLst>
          <pc:docMk/>
          <pc:sldMk cId="1558190864" sldId="488"/>
        </pc:sldMkLst>
      </pc:sldChg>
      <pc:sldChg chg="del">
        <pc:chgData name="Sâm Ngô Ngọc" userId="ae4caf3270ddc5e4" providerId="LiveId" clId="{B45BB5AB-D561-4121-8C95-FCCE60F63396}" dt="2023-06-26T06:41:14.736" v="1223" actId="47"/>
        <pc:sldMkLst>
          <pc:docMk/>
          <pc:sldMk cId="1732613633" sldId="489"/>
        </pc:sldMkLst>
      </pc:sldChg>
      <pc:sldChg chg="modSp mod">
        <pc:chgData name="Sâm Ngô Ngọc" userId="ae4caf3270ddc5e4" providerId="LiveId" clId="{B45BB5AB-D561-4121-8C95-FCCE60F63396}" dt="2023-06-26T06:42:31.289" v="1301" actId="20577"/>
        <pc:sldMkLst>
          <pc:docMk/>
          <pc:sldMk cId="710512973" sldId="490"/>
        </pc:sldMkLst>
        <pc:spChg chg="mod">
          <ac:chgData name="Sâm Ngô Ngọc" userId="ae4caf3270ddc5e4" providerId="LiveId" clId="{B45BB5AB-D561-4121-8C95-FCCE60F63396}" dt="2023-06-26T06:42:31.289" v="1301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B45BB5AB-D561-4121-8C95-FCCE60F63396}" dt="2023-06-26T06:52:32.984" v="1774" actId="20577"/>
        <pc:sldMkLst>
          <pc:docMk/>
          <pc:sldMk cId="2081460400" sldId="491"/>
        </pc:sldMkLst>
        <pc:spChg chg="mod">
          <ac:chgData name="Sâm Ngô Ngọc" userId="ae4caf3270ddc5e4" providerId="LiveId" clId="{B45BB5AB-D561-4121-8C95-FCCE60F63396}" dt="2023-06-26T06:52:32.984" v="1774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del">
        <pc:chgData name="Sâm Ngô Ngọc" userId="ae4caf3270ddc5e4" providerId="LiveId" clId="{B45BB5AB-D561-4121-8C95-FCCE60F63396}" dt="2023-06-26T06:52:37.949" v="1775" actId="47"/>
        <pc:sldMkLst>
          <pc:docMk/>
          <pc:sldMk cId="2903814547" sldId="492"/>
        </pc:sldMkLst>
      </pc:sldChg>
      <pc:sldChg chg="del">
        <pc:chgData name="Sâm Ngô Ngọc" userId="ae4caf3270ddc5e4" providerId="LiveId" clId="{B45BB5AB-D561-4121-8C95-FCCE60F63396}" dt="2023-06-26T06:52:37.949" v="1775" actId="47"/>
        <pc:sldMkLst>
          <pc:docMk/>
          <pc:sldMk cId="3624037561" sldId="493"/>
        </pc:sldMkLst>
      </pc:sldChg>
      <pc:sldChg chg="modSp mod">
        <pc:chgData name="Sâm Ngô Ngọc" userId="ae4caf3270ddc5e4" providerId="LiveId" clId="{B45BB5AB-D561-4121-8C95-FCCE60F63396}" dt="2023-06-26T06:53:46.777" v="2053" actId="20577"/>
        <pc:sldMkLst>
          <pc:docMk/>
          <pc:sldMk cId="1654557553" sldId="494"/>
        </pc:sldMkLst>
        <pc:spChg chg="mod">
          <ac:chgData name="Sâm Ngô Ngọc" userId="ae4caf3270ddc5e4" providerId="LiveId" clId="{B45BB5AB-D561-4121-8C95-FCCE60F63396}" dt="2023-06-26T06:53:46.777" v="2053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modSp mod">
        <pc:chgData name="Sâm Ngô Ngọc" userId="ae4caf3270ddc5e4" providerId="LiveId" clId="{B45BB5AB-D561-4121-8C95-FCCE60F63396}" dt="2023-06-26T07:34:40.447" v="2337" actId="20577"/>
        <pc:sldMkLst>
          <pc:docMk/>
          <pc:sldMk cId="3202896774" sldId="495"/>
        </pc:sldMkLst>
        <pc:spChg chg="mod">
          <ac:chgData name="Sâm Ngô Ngọc" userId="ae4caf3270ddc5e4" providerId="LiveId" clId="{B45BB5AB-D561-4121-8C95-FCCE60F63396}" dt="2023-06-26T07:34:40.447" v="2337" actId="20577"/>
          <ac:spMkLst>
            <pc:docMk/>
            <pc:sldMk cId="3202896774" sldId="495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B45BB5AB-D561-4121-8C95-FCCE60F63396}" dt="2023-06-26T07:39:22.244" v="2453" actId="20577"/>
        <pc:sldMkLst>
          <pc:docMk/>
          <pc:sldMk cId="1951459051" sldId="496"/>
        </pc:sldMkLst>
        <pc:spChg chg="mod">
          <ac:chgData name="Sâm Ngô Ngọc" userId="ae4caf3270ddc5e4" providerId="LiveId" clId="{B45BB5AB-D561-4121-8C95-FCCE60F63396}" dt="2023-06-26T07:39:22.244" v="2453" actId="20577"/>
          <ac:spMkLst>
            <pc:docMk/>
            <pc:sldMk cId="1951459051" sldId="496"/>
            <ac:spMk id="2" creationId="{6C4FB8E4-BA90-E443-1F97-F488651B5052}"/>
          </ac:spMkLst>
        </pc:spChg>
      </pc:sldChg>
      <pc:sldChg chg="modSp mod">
        <pc:chgData name="Sâm Ngô Ngọc" userId="ae4caf3270ddc5e4" providerId="LiveId" clId="{B45BB5AB-D561-4121-8C95-FCCE60F63396}" dt="2023-06-26T07:41:08.236" v="2618" actId="20577"/>
        <pc:sldMkLst>
          <pc:docMk/>
          <pc:sldMk cId="1032908463" sldId="497"/>
        </pc:sldMkLst>
        <pc:spChg chg="mod">
          <ac:chgData name="Sâm Ngô Ngọc" userId="ae4caf3270ddc5e4" providerId="LiveId" clId="{B45BB5AB-D561-4121-8C95-FCCE60F63396}" dt="2023-06-26T07:41:08.236" v="2618" actId="20577"/>
          <ac:spMkLst>
            <pc:docMk/>
            <pc:sldMk cId="1032908463" sldId="497"/>
            <ac:spMk id="2" creationId="{6C4FB8E4-BA90-E443-1F97-F488651B5052}"/>
          </ac:spMkLst>
        </pc:spChg>
      </pc:sldChg>
      <pc:sldChg chg="del">
        <pc:chgData name="Sâm Ngô Ngọc" userId="ae4caf3270ddc5e4" providerId="LiveId" clId="{B45BB5AB-D561-4121-8C95-FCCE60F63396}" dt="2023-06-26T07:55:48.863" v="2629" actId="47"/>
        <pc:sldMkLst>
          <pc:docMk/>
          <pc:sldMk cId="490432509" sldId="498"/>
        </pc:sldMkLst>
      </pc:sldChg>
      <pc:sldChg chg="modSp mod setBg">
        <pc:chgData name="Sâm Ngô Ngọc" userId="ae4caf3270ddc5e4" providerId="LiveId" clId="{B45BB5AB-D561-4121-8C95-FCCE60F63396}" dt="2023-06-26T07:58:31.667" v="3043"/>
        <pc:sldMkLst>
          <pc:docMk/>
          <pc:sldMk cId="4058433955" sldId="499"/>
        </pc:sldMkLst>
        <pc:spChg chg="mod">
          <ac:chgData name="Sâm Ngô Ngọc" userId="ae4caf3270ddc5e4" providerId="LiveId" clId="{B45BB5AB-D561-4121-8C95-FCCE60F63396}" dt="2023-06-26T07:58:22.934" v="3021" actId="20577"/>
          <ac:spMkLst>
            <pc:docMk/>
            <pc:sldMk cId="4058433955" sldId="499"/>
            <ac:spMk id="2" creationId="{6C4FB8E4-BA90-E443-1F97-F488651B5052}"/>
          </ac:spMkLst>
        </pc:spChg>
      </pc:sldChg>
      <pc:sldChg chg="del">
        <pc:chgData name="Sâm Ngô Ngọc" userId="ae4caf3270ddc5e4" providerId="LiveId" clId="{B45BB5AB-D561-4121-8C95-FCCE60F63396}" dt="2023-06-26T07:58:41.105" v="3044" actId="47"/>
        <pc:sldMkLst>
          <pc:docMk/>
          <pc:sldMk cId="3499461970" sldId="500"/>
        </pc:sldMkLst>
      </pc:sldChg>
      <pc:sldChg chg="addSp modSp add mod">
        <pc:chgData name="Sâm Ngô Ngọc" userId="ae4caf3270ddc5e4" providerId="LiveId" clId="{B45BB5AB-D561-4121-8C95-FCCE60F63396}" dt="2023-06-26T06:14:21.584" v="521" actId="20577"/>
        <pc:sldMkLst>
          <pc:docMk/>
          <pc:sldMk cId="1077194472" sldId="501"/>
        </pc:sldMkLst>
        <pc:spChg chg="mod">
          <ac:chgData name="Sâm Ngô Ngọc" userId="ae4caf3270ddc5e4" providerId="LiveId" clId="{B45BB5AB-D561-4121-8C95-FCCE60F63396}" dt="2023-06-26T06:14:21.584" v="521" actId="20577"/>
          <ac:spMkLst>
            <pc:docMk/>
            <pc:sldMk cId="1077194472" sldId="501"/>
            <ac:spMk id="2" creationId="{6C4FB8E4-BA90-E443-1F97-F488651B5052}"/>
          </ac:spMkLst>
        </pc:spChg>
        <pc:spChg chg="mod">
          <ac:chgData name="Sâm Ngô Ngọc" userId="ae4caf3270ddc5e4" providerId="LiveId" clId="{B45BB5AB-D561-4121-8C95-FCCE60F63396}" dt="2023-06-24T15:40:13.818" v="338" actId="14100"/>
          <ac:spMkLst>
            <pc:docMk/>
            <pc:sldMk cId="1077194472" sldId="501"/>
            <ac:spMk id="5" creationId="{6758B7CF-E019-9B66-BC6F-078DDDC88829}"/>
          </ac:spMkLst>
        </pc:spChg>
        <pc:spChg chg="mod">
          <ac:chgData name="Sâm Ngô Ngọc" userId="ae4caf3270ddc5e4" providerId="LiveId" clId="{B45BB5AB-D561-4121-8C95-FCCE60F63396}" dt="2023-06-24T15:40:37.058" v="343" actId="1076"/>
          <ac:spMkLst>
            <pc:docMk/>
            <pc:sldMk cId="1077194472" sldId="501"/>
            <ac:spMk id="17" creationId="{8FBE02CF-0EA0-87A6-5FA7-0759041B6DF7}"/>
          </ac:spMkLst>
        </pc:spChg>
        <pc:spChg chg="add mod">
          <ac:chgData name="Sâm Ngô Ngọc" userId="ae4caf3270ddc5e4" providerId="LiveId" clId="{B45BB5AB-D561-4121-8C95-FCCE60F63396}" dt="2023-06-24T15:41:00.870" v="349" actId="1076"/>
          <ac:spMkLst>
            <pc:docMk/>
            <pc:sldMk cId="1077194472" sldId="501"/>
            <ac:spMk id="18" creationId="{0476D3F3-A1E9-5080-E14F-DCC9136E68FD}"/>
          </ac:spMkLst>
        </pc:spChg>
        <pc:cxnChg chg="mod">
          <ac:chgData name="Sâm Ngô Ngọc" userId="ae4caf3270ddc5e4" providerId="LiveId" clId="{B45BB5AB-D561-4121-8C95-FCCE60F63396}" dt="2023-06-24T15:40:13.818" v="338" actId="14100"/>
          <ac:cxnSpMkLst>
            <pc:docMk/>
            <pc:sldMk cId="1077194472" sldId="501"/>
            <ac:cxnSpMk id="11" creationId="{75E61DFE-3074-B6EC-DBCC-F8000680DF08}"/>
          </ac:cxnSpMkLst>
        </pc:cxnChg>
        <pc:cxnChg chg="add mod">
          <ac:chgData name="Sâm Ngô Ngọc" userId="ae4caf3270ddc5e4" providerId="LiveId" clId="{B45BB5AB-D561-4121-8C95-FCCE60F63396}" dt="2023-06-24T15:40:44.828" v="344" actId="208"/>
          <ac:cxnSpMkLst>
            <pc:docMk/>
            <pc:sldMk cId="1077194472" sldId="501"/>
            <ac:cxnSpMk id="14" creationId="{71F0C874-D379-0125-01AF-9865F700FCF4}"/>
          </ac:cxnSpMkLst>
        </pc:cxnChg>
      </pc:sldChg>
      <pc:sldChg chg="addSp delSp modSp add mod setBg">
        <pc:chgData name="Sâm Ngô Ngọc" userId="ae4caf3270ddc5e4" providerId="LiveId" clId="{B45BB5AB-D561-4121-8C95-FCCE60F63396}" dt="2023-06-26T06:19:26.483" v="570"/>
        <pc:sldMkLst>
          <pc:docMk/>
          <pc:sldMk cId="3911548850" sldId="502"/>
        </pc:sldMkLst>
        <pc:spChg chg="mod">
          <ac:chgData name="Sâm Ngô Ngọc" userId="ae4caf3270ddc5e4" providerId="LiveId" clId="{B45BB5AB-D561-4121-8C95-FCCE60F63396}" dt="2023-06-26T06:14:04.073" v="502" actId="20577"/>
          <ac:spMkLst>
            <pc:docMk/>
            <pc:sldMk cId="3911548850" sldId="502"/>
            <ac:spMk id="2" creationId="{6C4FB8E4-BA90-E443-1F97-F488651B5052}"/>
          </ac:spMkLst>
        </pc:spChg>
        <pc:spChg chg="del mod">
          <ac:chgData name="Sâm Ngô Ngọc" userId="ae4caf3270ddc5e4" providerId="LiveId" clId="{B45BB5AB-D561-4121-8C95-FCCE60F63396}" dt="2023-06-24T15:41:44.198" v="423" actId="478"/>
          <ac:spMkLst>
            <pc:docMk/>
            <pc:sldMk cId="3911548850" sldId="502"/>
            <ac:spMk id="5" creationId="{6758B7CF-E019-9B66-BC6F-078DDDC88829}"/>
          </ac:spMkLst>
        </pc:spChg>
        <pc:spChg chg="add mod">
          <ac:chgData name="Sâm Ngô Ngọc" userId="ae4caf3270ddc5e4" providerId="LiveId" clId="{B45BB5AB-D561-4121-8C95-FCCE60F63396}" dt="2023-06-26T06:18:55.231" v="542" actId="14100"/>
          <ac:spMkLst>
            <pc:docMk/>
            <pc:sldMk cId="3911548850" sldId="502"/>
            <ac:spMk id="8" creationId="{D092ACE1-3E8B-34B4-A5BE-9694AA30BE94}"/>
          </ac:spMkLst>
        </pc:spChg>
        <pc:spChg chg="add mod">
          <ac:chgData name="Sâm Ngô Ngọc" userId="ae4caf3270ddc5e4" providerId="LiveId" clId="{B45BB5AB-D561-4121-8C95-FCCE60F63396}" dt="2023-06-26T06:19:16.259" v="547" actId="1076"/>
          <ac:spMkLst>
            <pc:docMk/>
            <pc:sldMk cId="3911548850" sldId="502"/>
            <ac:spMk id="11" creationId="{9657504A-F990-B29B-2026-FF6D9F540A4A}"/>
          </ac:spMkLst>
        </pc:spChg>
        <pc:spChg chg="del">
          <ac:chgData name="Sâm Ngô Ngọc" userId="ae4caf3270ddc5e4" providerId="LiveId" clId="{B45BB5AB-D561-4121-8C95-FCCE60F63396}" dt="2023-06-24T15:41:46.009" v="425" actId="478"/>
          <ac:spMkLst>
            <pc:docMk/>
            <pc:sldMk cId="3911548850" sldId="502"/>
            <ac:spMk id="16" creationId="{C4590F96-4699-5C27-4EE2-A3631A0D2976}"/>
          </ac:spMkLst>
        </pc:spChg>
        <pc:spChg chg="del">
          <ac:chgData name="Sâm Ngô Ngọc" userId="ae4caf3270ddc5e4" providerId="LiveId" clId="{B45BB5AB-D561-4121-8C95-FCCE60F63396}" dt="2023-06-24T15:41:47.381" v="426" actId="478"/>
          <ac:spMkLst>
            <pc:docMk/>
            <pc:sldMk cId="3911548850" sldId="502"/>
            <ac:spMk id="17" creationId="{8FBE02CF-0EA0-87A6-5FA7-0759041B6DF7}"/>
          </ac:spMkLst>
        </pc:spChg>
        <pc:spChg chg="del">
          <ac:chgData name="Sâm Ngô Ngọc" userId="ae4caf3270ddc5e4" providerId="LiveId" clId="{B45BB5AB-D561-4121-8C95-FCCE60F63396}" dt="2023-06-24T15:41:43.085" v="421" actId="478"/>
          <ac:spMkLst>
            <pc:docMk/>
            <pc:sldMk cId="3911548850" sldId="502"/>
            <ac:spMk id="18" creationId="{0476D3F3-A1E9-5080-E14F-DCC9136E68FD}"/>
          </ac:spMkLst>
        </pc:spChg>
        <pc:picChg chg="add mod">
          <ac:chgData name="Sâm Ngô Ngọc" userId="ae4caf3270ddc5e4" providerId="LiveId" clId="{B45BB5AB-D561-4121-8C95-FCCE60F63396}" dt="2023-06-26T06:17:49.794" v="525" actId="1076"/>
          <ac:picMkLst>
            <pc:docMk/>
            <pc:sldMk cId="3911548850" sldId="502"/>
            <ac:picMk id="4" creationId="{A1142E5F-A9B5-2840-BCED-4E0ABEBEA780}"/>
          </ac:picMkLst>
        </pc:picChg>
        <pc:cxnChg chg="del">
          <ac:chgData name="Sâm Ngô Ngọc" userId="ae4caf3270ddc5e4" providerId="LiveId" clId="{B45BB5AB-D561-4121-8C95-FCCE60F63396}" dt="2023-06-24T15:41:48.182" v="427" actId="478"/>
          <ac:cxnSpMkLst>
            <pc:docMk/>
            <pc:sldMk cId="3911548850" sldId="502"/>
            <ac:cxnSpMk id="11" creationId="{75E61DFE-3074-B6EC-DBCC-F8000680DF08}"/>
          </ac:cxnSpMkLst>
        </pc:cxnChg>
        <pc:cxnChg chg="del">
          <ac:chgData name="Sâm Ngô Ngọc" userId="ae4caf3270ddc5e4" providerId="LiveId" clId="{B45BB5AB-D561-4121-8C95-FCCE60F63396}" dt="2023-06-24T15:41:44.882" v="424" actId="478"/>
          <ac:cxnSpMkLst>
            <pc:docMk/>
            <pc:sldMk cId="3911548850" sldId="502"/>
            <ac:cxnSpMk id="12" creationId="{4AF486FD-8999-FA63-D2E6-E00ABABCFF63}"/>
          </ac:cxnSpMkLst>
        </pc:cxnChg>
        <pc:cxnChg chg="del">
          <ac:chgData name="Sâm Ngô Ngọc" userId="ae4caf3270ddc5e4" providerId="LiveId" clId="{B45BB5AB-D561-4121-8C95-FCCE60F63396}" dt="2023-06-24T15:41:41.560" v="420" actId="478"/>
          <ac:cxnSpMkLst>
            <pc:docMk/>
            <pc:sldMk cId="3911548850" sldId="502"/>
            <ac:cxnSpMk id="14" creationId="{71F0C874-D379-0125-01AF-9865F700FCF4}"/>
          </ac:cxnSpMkLst>
        </pc:cxnChg>
      </pc:sldChg>
      <pc:sldChg chg="addSp delSp modSp add mod">
        <pc:chgData name="Sâm Ngô Ngọc" userId="ae4caf3270ddc5e4" providerId="LiveId" clId="{B45BB5AB-D561-4121-8C95-FCCE60F63396}" dt="2023-06-26T11:26:08.986" v="3464" actId="20577"/>
        <pc:sldMkLst>
          <pc:docMk/>
          <pc:sldMk cId="44265224" sldId="503"/>
        </pc:sldMkLst>
        <pc:spChg chg="mod">
          <ac:chgData name="Sâm Ngô Ngọc" userId="ae4caf3270ddc5e4" providerId="LiveId" clId="{B45BB5AB-D561-4121-8C95-FCCE60F63396}" dt="2023-06-26T11:26:08.986" v="3464" actId="20577"/>
          <ac:spMkLst>
            <pc:docMk/>
            <pc:sldMk cId="44265224" sldId="503"/>
            <ac:spMk id="2" creationId="{6C4FB8E4-BA90-E443-1F97-F488651B5052}"/>
          </ac:spMkLst>
        </pc:spChg>
        <pc:spChg chg="del">
          <ac:chgData name="Sâm Ngô Ngọc" userId="ae4caf3270ddc5e4" providerId="LiveId" clId="{B45BB5AB-D561-4121-8C95-FCCE60F63396}" dt="2023-06-26T06:22:33.136" v="606" actId="478"/>
          <ac:spMkLst>
            <pc:docMk/>
            <pc:sldMk cId="44265224" sldId="503"/>
            <ac:spMk id="8" creationId="{D092ACE1-3E8B-34B4-A5BE-9694AA30BE94}"/>
          </ac:spMkLst>
        </pc:spChg>
        <pc:spChg chg="del">
          <ac:chgData name="Sâm Ngô Ngọc" userId="ae4caf3270ddc5e4" providerId="LiveId" clId="{B45BB5AB-D561-4121-8C95-FCCE60F63396}" dt="2023-06-26T06:24:13.463" v="656" actId="478"/>
          <ac:spMkLst>
            <pc:docMk/>
            <pc:sldMk cId="44265224" sldId="503"/>
            <ac:spMk id="11" creationId="{9657504A-F990-B29B-2026-FF6D9F540A4A}"/>
          </ac:spMkLst>
        </pc:spChg>
        <pc:picChg chg="del">
          <ac:chgData name="Sâm Ngô Ngọc" userId="ae4caf3270ddc5e4" providerId="LiveId" clId="{B45BB5AB-D561-4121-8C95-FCCE60F63396}" dt="2023-06-26T06:22:29.400" v="605" actId="478"/>
          <ac:picMkLst>
            <pc:docMk/>
            <pc:sldMk cId="44265224" sldId="503"/>
            <ac:picMk id="4" creationId="{A1142E5F-A9B5-2840-BCED-4E0ABEBEA780}"/>
          </ac:picMkLst>
        </pc:picChg>
        <pc:picChg chg="add mod">
          <ac:chgData name="Sâm Ngô Ngọc" userId="ae4caf3270ddc5e4" providerId="LiveId" clId="{B45BB5AB-D561-4121-8C95-FCCE60F63396}" dt="2023-06-26T06:24:16.371" v="657" actId="1076"/>
          <ac:picMkLst>
            <pc:docMk/>
            <pc:sldMk cId="44265224" sldId="503"/>
            <ac:picMk id="5" creationId="{7574F68A-5D9B-DE40-D8AC-AF00DBB43CDE}"/>
          </ac:picMkLst>
        </pc:picChg>
      </pc:sldChg>
      <pc:sldChg chg="delSp modSp add mod setBg">
        <pc:chgData name="Sâm Ngô Ngọc" userId="ae4caf3270ddc5e4" providerId="LiveId" clId="{B45BB5AB-D561-4121-8C95-FCCE60F63396}" dt="2023-06-26T11:26:42.262" v="3470" actId="20577"/>
        <pc:sldMkLst>
          <pc:docMk/>
          <pc:sldMk cId="996671211" sldId="504"/>
        </pc:sldMkLst>
        <pc:spChg chg="mod">
          <ac:chgData name="Sâm Ngô Ngọc" userId="ae4caf3270ddc5e4" providerId="LiveId" clId="{B45BB5AB-D561-4121-8C95-FCCE60F63396}" dt="2023-06-26T11:26:42.262" v="3470" actId="20577"/>
          <ac:spMkLst>
            <pc:docMk/>
            <pc:sldMk cId="996671211" sldId="504"/>
            <ac:spMk id="2" creationId="{6C4FB8E4-BA90-E443-1F97-F488651B5052}"/>
          </ac:spMkLst>
        </pc:spChg>
        <pc:picChg chg="del">
          <ac:chgData name="Sâm Ngô Ngọc" userId="ae4caf3270ddc5e4" providerId="LiveId" clId="{B45BB5AB-D561-4121-8C95-FCCE60F63396}" dt="2023-06-26T06:26:23.513" v="735" actId="478"/>
          <ac:picMkLst>
            <pc:docMk/>
            <pc:sldMk cId="996671211" sldId="504"/>
            <ac:picMk id="5" creationId="{7574F68A-5D9B-DE40-D8AC-AF00DBB43CDE}"/>
          </ac:picMkLst>
        </pc:picChg>
      </pc:sldChg>
      <pc:sldChg chg="modSp add mod ord">
        <pc:chgData name="Sâm Ngô Ngọc" userId="ae4caf3270ddc5e4" providerId="LiveId" clId="{B45BB5AB-D561-4121-8C95-FCCE60F63396}" dt="2023-06-26T08:03:41.723" v="3441" actId="20577"/>
        <pc:sldMkLst>
          <pc:docMk/>
          <pc:sldMk cId="3642019437" sldId="505"/>
        </pc:sldMkLst>
        <pc:spChg chg="mod">
          <ac:chgData name="Sâm Ngô Ngọc" userId="ae4caf3270ddc5e4" providerId="LiveId" clId="{B45BB5AB-D561-4121-8C95-FCCE60F63396}" dt="2023-06-26T08:03:41.723" v="3441" actId="20577"/>
          <ac:spMkLst>
            <pc:docMk/>
            <pc:sldMk cId="3642019437" sldId="50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8E82718-0CD1-48F4-83A9-876C9CACD705}"/>
    <pc:docChg chg="undo custSel addSld delSld modSld sldOrd modSection">
      <pc:chgData name="Sâm Ngô Ngọc" userId="ae4caf3270ddc5e4" providerId="LiveId" clId="{F8E82718-0CD1-48F4-83A9-876C9CACD705}" dt="2023-05-21T08:11:51.369" v="7707" actId="20577"/>
      <pc:docMkLst>
        <pc:docMk/>
      </pc:docMkLst>
      <pc:sldChg chg="addSp modSp mod">
        <pc:chgData name="Sâm Ngô Ngọc" userId="ae4caf3270ddc5e4" providerId="LiveId" clId="{F8E82718-0CD1-48F4-83A9-876C9CACD705}" dt="2023-05-20T10:25:59.140" v="2176" actId="1076"/>
        <pc:sldMkLst>
          <pc:docMk/>
          <pc:sldMk cId="251771882" sldId="257"/>
        </pc:sldMkLst>
        <pc:spChg chg="mod">
          <ac:chgData name="Sâm Ngô Ngọc" userId="ae4caf3270ddc5e4" providerId="LiveId" clId="{F8E82718-0CD1-48F4-83A9-876C9CACD705}" dt="2023-05-20T10:25:37.169" v="2143"/>
          <ac:spMkLst>
            <pc:docMk/>
            <pc:sldMk cId="251771882" sldId="257"/>
            <ac:spMk id="4" creationId="{19D662CE-976D-F863-6CB4-0FA95213DF5E}"/>
          </ac:spMkLst>
        </pc:spChg>
        <pc:spChg chg="mod">
          <ac:chgData name="Sâm Ngô Ngọc" userId="ae4caf3270ddc5e4" providerId="LiveId" clId="{F8E82718-0CD1-48F4-83A9-876C9CACD705}" dt="2023-05-20T10:25:42.177" v="2146" actId="20577"/>
          <ac:spMkLst>
            <pc:docMk/>
            <pc:sldMk cId="251771882" sldId="257"/>
            <ac:spMk id="7" creationId="{EE7B26F6-9506-37C6-8D3B-F3D7005485E1}"/>
          </ac:spMkLst>
        </pc:spChg>
        <pc:spChg chg="mod">
          <ac:chgData name="Sâm Ngô Ngọc" userId="ae4caf3270ddc5e4" providerId="LiveId" clId="{F8E82718-0CD1-48F4-83A9-876C9CACD705}" dt="2023-05-20T10:25:49.060" v="217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F8E82718-0CD1-48F4-83A9-876C9CACD705}" dt="2023-05-20T09:52:48.450" v="84" actId="20577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F8E82718-0CD1-48F4-83A9-876C9CACD705}" dt="2023-05-20T10:25:59.140" v="2176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F8E82718-0CD1-48F4-83A9-876C9CACD705}" dt="2023-05-20T10:25:55.326" v="2175" actId="1076"/>
          <ac:grpSpMkLst>
            <pc:docMk/>
            <pc:sldMk cId="251771882" sldId="257"/>
            <ac:grpSpMk id="5" creationId="{8DFD1B87-4588-F0AA-241C-DD03D148E42A}"/>
          </ac:grpSpMkLst>
        </pc:grpChg>
        <pc:grpChg chg="mod">
          <ac:chgData name="Sâm Ngô Ngọc" userId="ae4caf3270ddc5e4" providerId="LiveId" clId="{F8E82718-0CD1-48F4-83A9-876C9CACD705}" dt="2023-05-20T10:25:34.667" v="2142" actId="1076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modSp mod">
        <pc:chgData name="Sâm Ngô Ngọc" userId="ae4caf3270ddc5e4" providerId="LiveId" clId="{F8E82718-0CD1-48F4-83A9-876C9CACD705}" dt="2023-05-20T09:52:33.141" v="62" actId="1035"/>
        <pc:sldMkLst>
          <pc:docMk/>
          <pc:sldMk cId="272564004" sldId="261"/>
        </pc:sldMkLst>
        <pc:spChg chg="mod">
          <ac:chgData name="Sâm Ngô Ngọc" userId="ae4caf3270ddc5e4" providerId="LiveId" clId="{F8E82718-0CD1-48F4-83A9-876C9CACD705}" dt="2023-05-20T09:52:33.141" v="62" actId="1035"/>
          <ac:spMkLst>
            <pc:docMk/>
            <pc:sldMk cId="272564004" sldId="261"/>
            <ac:spMk id="8" creationId="{884563B1-13AE-4416-99F3-7E6EA49AC57C}"/>
          </ac:spMkLst>
        </pc:spChg>
      </pc:sldChg>
      <pc:sldChg chg="delSp modSp mod">
        <pc:chgData name="Sâm Ngô Ngọc" userId="ae4caf3270ddc5e4" providerId="LiveId" clId="{F8E82718-0CD1-48F4-83A9-876C9CACD705}" dt="2023-05-20T09:58:23.592" v="616"/>
        <pc:sldMkLst>
          <pc:docMk/>
          <pc:sldMk cId="2982654001" sldId="262"/>
        </pc:sldMkLst>
        <pc:spChg chg="mod">
          <ac:chgData name="Sâm Ngô Ngọc" userId="ae4caf3270ddc5e4" providerId="LiveId" clId="{F8E82718-0CD1-48F4-83A9-876C9CACD705}" dt="2023-05-20T09:58:19.211" v="614" actId="20577"/>
          <ac:spMkLst>
            <pc:docMk/>
            <pc:sldMk cId="2982654001" sldId="262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09:58:23.592" v="616"/>
          <ac:spMkLst>
            <pc:docMk/>
            <pc:sldMk cId="2982654001" sldId="262"/>
            <ac:spMk id="3" creationId="{BAC24DDC-B686-7D58-F551-65607B9F552D}"/>
          </ac:spMkLst>
        </pc:spChg>
        <pc:picChg chg="del">
          <ac:chgData name="Sâm Ngô Ngọc" userId="ae4caf3270ddc5e4" providerId="LiveId" clId="{F8E82718-0CD1-48F4-83A9-876C9CACD705}" dt="2023-05-20T09:55:12.807" v="129" actId="478"/>
          <ac:picMkLst>
            <pc:docMk/>
            <pc:sldMk cId="2982654001" sldId="262"/>
            <ac:picMk id="4" creationId="{10832EF0-C927-DEE3-F870-76DD8C5864B8}"/>
          </ac:picMkLst>
        </pc:picChg>
      </pc:sldChg>
      <pc:sldChg chg="modSp mod">
        <pc:chgData name="Sâm Ngô Ngọc" userId="ae4caf3270ddc5e4" providerId="LiveId" clId="{F8E82718-0CD1-48F4-83A9-876C9CACD705}" dt="2023-05-20T16:34:25.611" v="7297" actId="20577"/>
        <pc:sldMkLst>
          <pc:docMk/>
          <pc:sldMk cId="4282670801" sldId="272"/>
        </pc:sldMkLst>
        <pc:spChg chg="mod">
          <ac:chgData name="Sâm Ngô Ngọc" userId="ae4caf3270ddc5e4" providerId="LiveId" clId="{F8E82718-0CD1-48F4-83A9-876C9CACD705}" dt="2023-05-20T16:34:25.611" v="7297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F8E82718-0CD1-48F4-83A9-876C9CACD705}" dt="2023-05-20T13:59:46.512" v="3741" actId="20577"/>
        <pc:sldMkLst>
          <pc:docMk/>
          <pc:sldMk cId="4093378301" sldId="276"/>
        </pc:sldMkLst>
        <pc:spChg chg="mod">
          <ac:chgData name="Sâm Ngô Ngọc" userId="ae4caf3270ddc5e4" providerId="LiveId" clId="{F8E82718-0CD1-48F4-83A9-876C9CACD705}" dt="2023-05-20T13:59:46.512" v="374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addSp delSp modSp mod">
        <pc:chgData name="Sâm Ngô Ngọc" userId="ae4caf3270ddc5e4" providerId="LiveId" clId="{F8E82718-0CD1-48F4-83A9-876C9CACD705}" dt="2023-05-20T10:18:41.762" v="1679" actId="20577"/>
        <pc:sldMkLst>
          <pc:docMk/>
          <pc:sldMk cId="1244889510" sldId="363"/>
        </pc:sldMkLst>
        <pc:spChg chg="mod">
          <ac:chgData name="Sâm Ngô Ngọc" userId="ae4caf3270ddc5e4" providerId="LiveId" clId="{F8E82718-0CD1-48F4-83A9-876C9CACD705}" dt="2023-05-20T10:18:41.762" v="1679" actId="20577"/>
          <ac:spMkLst>
            <pc:docMk/>
            <pc:sldMk cId="1244889510" sldId="3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02:05.116" v="962" actId="20577"/>
          <ac:spMkLst>
            <pc:docMk/>
            <pc:sldMk cId="1244889510" sldId="363"/>
            <ac:spMk id="10" creationId="{23D1F212-2C64-40F3-914B-8EFD4765C29F}"/>
          </ac:spMkLst>
        </pc:spChg>
        <pc:graphicFrameChg chg="add mod modGraphic">
          <ac:chgData name="Sâm Ngô Ngọc" userId="ae4caf3270ddc5e4" providerId="LiveId" clId="{F8E82718-0CD1-48F4-83A9-876C9CACD705}" dt="2023-05-20T10:14:14.549" v="1431" actId="113"/>
          <ac:graphicFrameMkLst>
            <pc:docMk/>
            <pc:sldMk cId="1244889510" sldId="363"/>
            <ac:graphicFrameMk id="3" creationId="{D7C391A9-A4E9-8306-8AA5-032ABD362BEE}"/>
          </ac:graphicFrameMkLst>
        </pc:graphicFrameChg>
        <pc:graphicFrameChg chg="add del mod">
          <ac:chgData name="Sâm Ngô Ngọc" userId="ae4caf3270ddc5e4" providerId="LiveId" clId="{F8E82718-0CD1-48F4-83A9-876C9CACD705}" dt="2023-05-20T10:03:14.546" v="1005"/>
          <ac:graphicFrameMkLst>
            <pc:docMk/>
            <pc:sldMk cId="1244889510" sldId="363"/>
            <ac:graphicFrameMk id="4" creationId="{EBBA9D87-61A4-C053-83F6-16ACB951F236}"/>
          </ac:graphicFrameMkLst>
        </pc:graphicFrameChg>
      </pc:sldChg>
      <pc:sldChg chg="del">
        <pc:chgData name="Sâm Ngô Ngọc" userId="ae4caf3270ddc5e4" providerId="LiveId" clId="{F8E82718-0CD1-48F4-83A9-876C9CACD705}" dt="2023-05-20T14:00:20.171" v="3744" actId="47"/>
        <pc:sldMkLst>
          <pc:docMk/>
          <pc:sldMk cId="3910014284" sldId="394"/>
        </pc:sldMkLst>
      </pc:sldChg>
      <pc:sldChg chg="modSp mod">
        <pc:chgData name="Sâm Ngô Ngọc" userId="ae4caf3270ddc5e4" providerId="LiveId" clId="{F8E82718-0CD1-48F4-83A9-876C9CACD705}" dt="2023-05-20T14:10:36.392" v="4237" actId="20577"/>
        <pc:sldMkLst>
          <pc:docMk/>
          <pc:sldMk cId="1904492225" sldId="395"/>
        </pc:sldMkLst>
        <pc:spChg chg="mod">
          <ac:chgData name="Sâm Ngô Ngọc" userId="ae4caf3270ddc5e4" providerId="LiveId" clId="{F8E82718-0CD1-48F4-83A9-876C9CACD705}" dt="2023-05-20T14:10:23.273" v="4215" actId="14100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4:10:36.392" v="4237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3501580004" sldId="397"/>
        </pc:sldMkLst>
      </pc:sldChg>
      <pc:sldChg chg="modSp mod">
        <pc:chgData name="Sâm Ngô Ngọc" userId="ae4caf3270ddc5e4" providerId="LiveId" clId="{F8E82718-0CD1-48F4-83A9-876C9CACD705}" dt="2023-05-20T16:31:21.219" v="6855" actId="6549"/>
        <pc:sldMkLst>
          <pc:docMk/>
          <pc:sldMk cId="426971137" sldId="407"/>
        </pc:sldMkLst>
        <pc:spChg chg="mod">
          <ac:chgData name="Sâm Ngô Ngọc" userId="ae4caf3270ddc5e4" providerId="LiveId" clId="{F8E82718-0CD1-48F4-83A9-876C9CACD705}" dt="2023-05-20T16:31:21.219" v="6855" actId="6549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5:31:30.615" v="6007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5:21:11.462" v="5473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F8E82718-0CD1-48F4-83A9-876C9CACD705}" dt="2023-05-20T16:34:13.523" v="7272" actId="20577"/>
        <pc:sldMkLst>
          <pc:docMk/>
          <pc:sldMk cId="1373936596" sldId="409"/>
        </pc:sldMkLst>
        <pc:spChg chg="mod">
          <ac:chgData name="Sâm Ngô Ngọc" userId="ae4caf3270ddc5e4" providerId="LiveId" clId="{F8E82718-0CD1-48F4-83A9-876C9CACD705}" dt="2023-05-20T16:34:13.523" v="7272" actId="20577"/>
          <ac:spMkLst>
            <pc:docMk/>
            <pc:sldMk cId="1373936596" sldId="409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6:31:57.077" v="6887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6:31:55.137" v="6886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990021395" sldId="413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453466700" sldId="436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254420916" sldId="439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2432196715" sldId="440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847068367" sldId="441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160764252" sldId="442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98382677" sldId="443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529300302" sldId="44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23228335" sldId="44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578513159" sldId="447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019160822" sldId="448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04420722" sldId="449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635445136" sldId="450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938593339" sldId="451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4232601098" sldId="452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93912823" sldId="453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601582806" sldId="454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6251255" sldId="45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329979488" sldId="45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13853593" sldId="457"/>
        </pc:sldMkLst>
      </pc:sldChg>
      <pc:sldChg chg="del">
        <pc:chgData name="Sâm Ngô Ngọc" userId="ae4caf3270ddc5e4" providerId="LiveId" clId="{F8E82718-0CD1-48F4-83A9-876C9CACD705}" dt="2023-05-20T16:31:38.246" v="6856" actId="47"/>
        <pc:sldMkLst>
          <pc:docMk/>
          <pc:sldMk cId="2303077841" sldId="458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242351389" sldId="459"/>
        </pc:sldMkLst>
      </pc:sldChg>
      <pc:sldChg chg="modSp add mod">
        <pc:chgData name="Sâm Ngô Ngọc" userId="ae4caf3270ddc5e4" providerId="LiveId" clId="{F8E82718-0CD1-48F4-83A9-876C9CACD705}" dt="2023-05-20T10:01:17.481" v="948" actId="20577"/>
        <pc:sldMkLst>
          <pc:docMk/>
          <pc:sldMk cId="189305790" sldId="460"/>
        </pc:sldMkLst>
        <pc:spChg chg="mod">
          <ac:chgData name="Sâm Ngô Ngọc" userId="ae4caf3270ddc5e4" providerId="LiveId" clId="{F8E82718-0CD1-48F4-83A9-876C9CACD705}" dt="2023-05-20T10:01:17.481" v="948" actId="20577"/>
          <ac:spMkLst>
            <pc:docMk/>
            <pc:sldMk cId="189305790" sldId="460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0:20:40.752" v="1753" actId="2710"/>
        <pc:sldMkLst>
          <pc:docMk/>
          <pc:sldMk cId="3738159488" sldId="461"/>
        </pc:sldMkLst>
        <pc:spChg chg="mod">
          <ac:chgData name="Sâm Ngô Ngọc" userId="ae4caf3270ddc5e4" providerId="LiveId" clId="{F8E82718-0CD1-48F4-83A9-876C9CACD705}" dt="2023-05-20T10:19:04.649" v="1693" actId="20577"/>
          <ac:spMkLst>
            <pc:docMk/>
            <pc:sldMk cId="3738159488" sldId="461"/>
            <ac:spMk id="2" creationId="{6C4FB8E4-BA90-E443-1F97-F488651B5052}"/>
          </ac:spMkLst>
        </pc:spChg>
        <pc:graphicFrameChg chg="mod modGraphic">
          <ac:chgData name="Sâm Ngô Ngọc" userId="ae4caf3270ddc5e4" providerId="LiveId" clId="{F8E82718-0CD1-48F4-83A9-876C9CACD705}" dt="2023-05-20T10:20:40.752" v="1753" actId="2710"/>
          <ac:graphicFrameMkLst>
            <pc:docMk/>
            <pc:sldMk cId="3738159488" sldId="461"/>
            <ac:graphicFrameMk id="3" creationId="{D7C391A9-A4E9-8306-8AA5-032ABD362BEE}"/>
          </ac:graphicFrameMkLst>
        </pc:graphicFrameChg>
      </pc:sldChg>
      <pc:sldChg chg="delSp modSp add mod ord">
        <pc:chgData name="Sâm Ngô Ngọc" userId="ae4caf3270ddc5e4" providerId="LiveId" clId="{F8E82718-0CD1-48F4-83A9-876C9CACD705}" dt="2023-05-20T10:25:21.471" v="2140" actId="20577"/>
        <pc:sldMkLst>
          <pc:docMk/>
          <pc:sldMk cId="861411439" sldId="462"/>
        </pc:sldMkLst>
        <pc:spChg chg="mod">
          <ac:chgData name="Sâm Ngô Ngọc" userId="ae4caf3270ddc5e4" providerId="LiveId" clId="{F8E82718-0CD1-48F4-83A9-876C9CACD705}" dt="2023-05-20T10:25:21.471" v="2140" actId="20577"/>
          <ac:spMkLst>
            <pc:docMk/>
            <pc:sldMk cId="861411439" sldId="462"/>
            <ac:spMk id="2" creationId="{6C4FB8E4-BA90-E443-1F97-F488651B5052}"/>
          </ac:spMkLst>
        </pc:spChg>
        <pc:graphicFrameChg chg="del">
          <ac:chgData name="Sâm Ngô Ngọc" userId="ae4caf3270ddc5e4" providerId="LiveId" clId="{F8E82718-0CD1-48F4-83A9-876C9CACD705}" dt="2023-05-20T10:21:53.819" v="1849" actId="478"/>
          <ac:graphicFrameMkLst>
            <pc:docMk/>
            <pc:sldMk cId="861411439" sldId="462"/>
            <ac:graphicFrameMk id="3" creationId="{D7C391A9-A4E9-8306-8AA5-032ABD362BEE}"/>
          </ac:graphicFrameMkLst>
        </pc:graphicFrameChg>
      </pc:sldChg>
      <pc:sldChg chg="modSp add mod">
        <pc:chgData name="Sâm Ngô Ngọc" userId="ae4caf3270ddc5e4" providerId="LiveId" clId="{F8E82718-0CD1-48F4-83A9-876C9CACD705}" dt="2023-05-20T13:49:08.424" v="2883" actId="207"/>
        <pc:sldMkLst>
          <pc:docMk/>
          <pc:sldMk cId="1091519241" sldId="463"/>
        </pc:sldMkLst>
        <pc:spChg chg="mod">
          <ac:chgData name="Sâm Ngô Ngọc" userId="ae4caf3270ddc5e4" providerId="LiveId" clId="{F8E82718-0CD1-48F4-83A9-876C9CACD705}" dt="2023-05-20T13:49:08.424" v="2883" actId="207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26:05.518" v="2179" actId="20577"/>
          <ac:spMkLst>
            <pc:docMk/>
            <pc:sldMk cId="1091519241" sldId="463"/>
            <ac:spMk id="7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0:26:11.963" v="2207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F8E82718-0CD1-48F4-83A9-876C9CACD705}" dt="2023-05-20T13:51:03.172" v="3398" actId="207"/>
        <pc:sldMkLst>
          <pc:docMk/>
          <pc:sldMk cId="1594021612" sldId="464"/>
        </pc:sldMkLst>
        <pc:spChg chg="mod">
          <ac:chgData name="Sâm Ngô Ngọc" userId="ae4caf3270ddc5e4" providerId="LiveId" clId="{F8E82718-0CD1-48F4-83A9-876C9CACD705}" dt="2023-05-20T13:51:03.172" v="3398" actId="207"/>
          <ac:spMkLst>
            <pc:docMk/>
            <pc:sldMk cId="1594021612" sldId="464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8E82718-0CD1-48F4-83A9-876C9CACD705}" dt="2023-05-20T13:54:55.719" v="3569" actId="20577"/>
        <pc:sldMkLst>
          <pc:docMk/>
          <pc:sldMk cId="2965685397" sldId="465"/>
        </pc:sldMkLst>
        <pc:spChg chg="mod">
          <ac:chgData name="Sâm Ngô Ngọc" userId="ae4caf3270ddc5e4" providerId="LiveId" clId="{F8E82718-0CD1-48F4-83A9-876C9CACD705}" dt="2023-05-20T13:54:55.719" v="3569" actId="20577"/>
          <ac:spMkLst>
            <pc:docMk/>
            <pc:sldMk cId="2965685397" sldId="465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3:54:50.642" v="3554" actId="1076"/>
          <ac:spMkLst>
            <pc:docMk/>
            <pc:sldMk cId="2965685397" sldId="465"/>
            <ac:spMk id="4" creationId="{D4338089-414A-D4CA-8104-75EFC2F49D4B}"/>
          </ac:spMkLst>
        </pc:spChg>
      </pc:sldChg>
      <pc:sldChg chg="delSp modSp add mod">
        <pc:chgData name="Sâm Ngô Ngọc" userId="ae4caf3270ddc5e4" providerId="LiveId" clId="{F8E82718-0CD1-48F4-83A9-876C9CACD705}" dt="2023-05-20T13:59:05.119" v="3721" actId="20577"/>
        <pc:sldMkLst>
          <pc:docMk/>
          <pc:sldMk cId="1959551680" sldId="466"/>
        </pc:sldMkLst>
        <pc:spChg chg="mod">
          <ac:chgData name="Sâm Ngô Ngọc" userId="ae4caf3270ddc5e4" providerId="LiveId" clId="{F8E82718-0CD1-48F4-83A9-876C9CACD705}" dt="2023-05-20T13:59:05.119" v="3721" actId="20577"/>
          <ac:spMkLst>
            <pc:docMk/>
            <pc:sldMk cId="1959551680" sldId="466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13:56:27.789" v="3578" actId="478"/>
          <ac:spMkLst>
            <pc:docMk/>
            <pc:sldMk cId="1959551680" sldId="466"/>
            <ac:spMk id="4" creationId="{D4338089-414A-D4CA-8104-75EFC2F49D4B}"/>
          </ac:spMkLst>
        </pc:spChg>
      </pc:sldChg>
      <pc:sldChg chg="add ord">
        <pc:chgData name="Sâm Ngô Ngọc" userId="ae4caf3270ddc5e4" providerId="LiveId" clId="{F8E82718-0CD1-48F4-83A9-876C9CACD705}" dt="2023-05-20T14:00:28.511" v="3747"/>
        <pc:sldMkLst>
          <pc:docMk/>
          <pc:sldMk cId="3568615806" sldId="467"/>
        </pc:sldMkLst>
      </pc:sldChg>
      <pc:sldChg chg="modSp add mod">
        <pc:chgData name="Sâm Ngô Ngọc" userId="ae4caf3270ddc5e4" providerId="LiveId" clId="{F8E82718-0CD1-48F4-83A9-876C9CACD705}" dt="2023-05-20T15:09:15.830" v="4769" actId="1076"/>
        <pc:sldMkLst>
          <pc:docMk/>
          <pc:sldMk cId="1032876372" sldId="468"/>
        </pc:sldMkLst>
        <pc:spChg chg="mod">
          <ac:chgData name="Sâm Ngô Ngọc" userId="ae4caf3270ddc5e4" providerId="LiveId" clId="{F8E82718-0CD1-48F4-83A9-876C9CACD705}" dt="2023-05-20T15:09:15.830" v="4769" actId="1076"/>
          <ac:spMkLst>
            <pc:docMk/>
            <pc:sldMk cId="1032876372" sldId="46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5:09:25.480" v="4770" actId="1076"/>
        <pc:sldMkLst>
          <pc:docMk/>
          <pc:sldMk cId="3889963993" sldId="469"/>
        </pc:sldMkLst>
        <pc:spChg chg="mod">
          <ac:chgData name="Sâm Ngô Ngọc" userId="ae4caf3270ddc5e4" providerId="LiveId" clId="{F8E82718-0CD1-48F4-83A9-876C9CACD705}" dt="2023-05-20T15:09:25.480" v="4770" actId="1076"/>
          <ac:spMkLst>
            <pc:docMk/>
            <pc:sldMk cId="3889963993" sldId="46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5:20:29.766" v="5451" actId="20577"/>
        <pc:sldMkLst>
          <pc:docMk/>
          <pc:sldMk cId="721314553" sldId="470"/>
        </pc:sldMkLst>
        <pc:spChg chg="mod">
          <ac:chgData name="Sâm Ngô Ngọc" userId="ae4caf3270ddc5e4" providerId="LiveId" clId="{F8E82718-0CD1-48F4-83A9-876C9CACD705}" dt="2023-05-20T15:20:29.766" v="5451" actId="20577"/>
          <ac:spMkLst>
            <pc:docMk/>
            <pc:sldMk cId="721314553" sldId="470"/>
            <ac:spMk id="2" creationId="{6C4FB8E4-BA90-E443-1F97-F488651B5052}"/>
          </ac:spMkLst>
        </pc:spChg>
      </pc:sldChg>
      <pc:sldChg chg="addSp modSp add mod setBg">
        <pc:chgData name="Sâm Ngô Ngọc" userId="ae4caf3270ddc5e4" providerId="LiveId" clId="{F8E82718-0CD1-48F4-83A9-876C9CACD705}" dt="2023-05-20T15:31:22.377" v="6006"/>
        <pc:sldMkLst>
          <pc:docMk/>
          <pc:sldMk cId="55626625" sldId="471"/>
        </pc:sldMkLst>
        <pc:spChg chg="mod">
          <ac:chgData name="Sâm Ngô Ngọc" userId="ae4caf3270ddc5e4" providerId="LiveId" clId="{F8E82718-0CD1-48F4-83A9-876C9CACD705}" dt="2023-05-20T15:31:09.154" v="6000" actId="20577"/>
          <ac:spMkLst>
            <pc:docMk/>
            <pc:sldMk cId="55626625" sldId="471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5:27:24.045" v="5873" actId="1037"/>
          <ac:spMkLst>
            <pc:docMk/>
            <pc:sldMk cId="55626625" sldId="471"/>
            <ac:spMk id="4" creationId="{54DEFEAE-61FC-8A44-5046-128A2444A9A6}"/>
          </ac:spMkLst>
        </pc:spChg>
        <pc:spChg chg="add mod">
          <ac:chgData name="Sâm Ngô Ngọc" userId="ae4caf3270ddc5e4" providerId="LiveId" clId="{F8E82718-0CD1-48F4-83A9-876C9CACD705}" dt="2023-05-20T15:30:49.579" v="5911" actId="1035"/>
          <ac:spMkLst>
            <pc:docMk/>
            <pc:sldMk cId="55626625" sldId="471"/>
            <ac:spMk id="8" creationId="{08C195BE-95B5-694F-6238-9A1B333EC056}"/>
          </ac:spMkLst>
        </pc:spChg>
      </pc:sldChg>
      <pc:sldChg chg="modSp add mod">
        <pc:chgData name="Sâm Ngô Ngọc" userId="ae4caf3270ddc5e4" providerId="LiveId" clId="{F8E82718-0CD1-48F4-83A9-876C9CACD705}" dt="2023-05-20T16:17:42.631" v="6589" actId="2710"/>
        <pc:sldMkLst>
          <pc:docMk/>
          <pc:sldMk cId="3977425982" sldId="472"/>
        </pc:sldMkLst>
        <pc:spChg chg="mod">
          <ac:chgData name="Sâm Ngô Ngọc" userId="ae4caf3270ddc5e4" providerId="LiveId" clId="{F8E82718-0CD1-48F4-83A9-876C9CACD705}" dt="2023-05-20T16:17:42.631" v="6589" actId="2710"/>
          <ac:spMkLst>
            <pc:docMk/>
            <pc:sldMk cId="3977425982" sldId="47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6:24:32.102" v="6719" actId="20577"/>
        <pc:sldMkLst>
          <pc:docMk/>
          <pc:sldMk cId="740282188" sldId="473"/>
        </pc:sldMkLst>
        <pc:spChg chg="mod">
          <ac:chgData name="Sâm Ngô Ngọc" userId="ae4caf3270ddc5e4" providerId="LiveId" clId="{F8E82718-0CD1-48F4-83A9-876C9CACD705}" dt="2023-05-20T16:24:32.102" v="6719" actId="20577"/>
          <ac:spMkLst>
            <pc:docMk/>
            <pc:sldMk cId="740282188" sldId="473"/>
            <ac:spMk id="2" creationId="{6C4FB8E4-BA90-E443-1F97-F488651B5052}"/>
          </ac:spMkLst>
        </pc:spChg>
      </pc:sldChg>
      <pc:sldChg chg="add del">
        <pc:chgData name="Sâm Ngô Ngọc" userId="ae4caf3270ddc5e4" providerId="LiveId" clId="{F8E82718-0CD1-48F4-83A9-876C9CACD705}" dt="2023-05-21T07:58:14.126" v="7299" actId="47"/>
        <pc:sldMkLst>
          <pc:docMk/>
          <pc:sldMk cId="2831408352" sldId="474"/>
        </pc:sldMkLst>
      </pc:sldChg>
      <pc:sldChg chg="modSp add mod ord">
        <pc:chgData name="Sâm Ngô Ngọc" userId="ae4caf3270ddc5e4" providerId="LiveId" clId="{F8E82718-0CD1-48F4-83A9-876C9CACD705}" dt="2023-05-21T08:07:15.234" v="7464" actId="20577"/>
        <pc:sldMkLst>
          <pc:docMk/>
          <pc:sldMk cId="3431690937" sldId="474"/>
        </pc:sldMkLst>
        <pc:spChg chg="mod">
          <ac:chgData name="Sâm Ngô Ngọc" userId="ae4caf3270ddc5e4" providerId="LiveId" clId="{F8E82718-0CD1-48F4-83A9-876C9CACD705}" dt="2023-05-21T08:07:15.234" v="7464" actId="20577"/>
          <ac:spMkLst>
            <pc:docMk/>
            <pc:sldMk cId="3431690937" sldId="474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1T08:11:51.369" v="7707" actId="20577"/>
        <pc:sldMkLst>
          <pc:docMk/>
          <pc:sldMk cId="2523008590" sldId="475"/>
        </pc:sldMkLst>
        <pc:spChg chg="mod">
          <ac:chgData name="Sâm Ngô Ngọc" userId="ae4caf3270ddc5e4" providerId="LiveId" clId="{F8E82718-0CD1-48F4-83A9-876C9CACD705}" dt="2023-05-21T08:11:51.369" v="7707" actId="20577"/>
          <ac:spMkLst>
            <pc:docMk/>
            <pc:sldMk cId="2523008590" sldId="475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  <pc:docChgLst>
    <pc:chgData name="Ngo Ngoc Sam 20215469" userId="05e74509-6ee1-4a59-afb2-63018d41aa42" providerId="ADAL" clId="{96337246-48CB-4627-BC7F-6F71218B9F36}"/>
    <pc:docChg chg="modSld">
      <pc:chgData name="Ngo Ngoc Sam 20215469" userId="05e74509-6ee1-4a59-afb2-63018d41aa42" providerId="ADAL" clId="{96337246-48CB-4627-BC7F-6F71218B9F36}" dt="2023-07-03T16:16:24.556" v="122" actId="20577"/>
      <pc:docMkLst>
        <pc:docMk/>
      </pc:docMkLst>
      <pc:sldChg chg="modSp">
        <pc:chgData name="Ngo Ngoc Sam 20215469" userId="05e74509-6ee1-4a59-afb2-63018d41aa42" providerId="ADAL" clId="{96337246-48CB-4627-BC7F-6F71218B9F36}" dt="2023-07-03T11:22:01.249" v="44" actId="20577"/>
        <pc:sldMkLst>
          <pc:docMk/>
          <pc:sldMk cId="710512973" sldId="490"/>
        </pc:sldMkLst>
        <pc:spChg chg="mod">
          <ac:chgData name="Ngo Ngoc Sam 20215469" userId="05e74509-6ee1-4a59-afb2-63018d41aa42" providerId="ADAL" clId="{96337246-48CB-4627-BC7F-6F71218B9F36}" dt="2023-07-03T11:22:01.249" v="44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">
        <pc:chgData name="Ngo Ngoc Sam 20215469" userId="05e74509-6ee1-4a59-afb2-63018d41aa42" providerId="ADAL" clId="{96337246-48CB-4627-BC7F-6F71218B9F36}" dt="2023-07-03T11:57:27.665" v="118" actId="20577"/>
        <pc:sldMkLst>
          <pc:docMk/>
          <pc:sldMk cId="2300002642" sldId="510"/>
        </pc:sldMkLst>
        <pc:spChg chg="mod">
          <ac:chgData name="Ngo Ngoc Sam 20215469" userId="05e74509-6ee1-4a59-afb2-63018d41aa42" providerId="ADAL" clId="{96337246-48CB-4627-BC7F-6F71218B9F36}" dt="2023-07-03T11:57:27.665" v="118" actId="20577"/>
          <ac:spMkLst>
            <pc:docMk/>
            <pc:sldMk cId="2300002642" sldId="510"/>
            <ac:spMk id="4" creationId="{9FBA8B49-2EDD-CA92-0FAA-E400501FB2C4}"/>
          </ac:spMkLst>
        </pc:spChg>
      </pc:sldChg>
      <pc:sldChg chg="modSp">
        <pc:chgData name="Ngo Ngoc Sam 20215469" userId="05e74509-6ee1-4a59-afb2-63018d41aa42" providerId="ADAL" clId="{96337246-48CB-4627-BC7F-6F71218B9F36}" dt="2023-07-03T09:42:03.054" v="38" actId="20577"/>
        <pc:sldMkLst>
          <pc:docMk/>
          <pc:sldMk cId="5013274" sldId="512"/>
        </pc:sldMkLst>
        <pc:spChg chg="mod">
          <ac:chgData name="Ngo Ngoc Sam 20215469" userId="05e74509-6ee1-4a59-afb2-63018d41aa42" providerId="ADAL" clId="{96337246-48CB-4627-BC7F-6F71218B9F36}" dt="2023-07-03T09:42:03.054" v="38" actId="20577"/>
          <ac:spMkLst>
            <pc:docMk/>
            <pc:sldMk cId="5013274" sldId="512"/>
            <ac:spMk id="3" creationId="{67B427BC-0788-50AB-0EE8-69A6B96818D5}"/>
          </ac:spMkLst>
        </pc:spChg>
      </pc:sldChg>
      <pc:sldChg chg="modSp">
        <pc:chgData name="Ngo Ngoc Sam 20215469" userId="05e74509-6ee1-4a59-afb2-63018d41aa42" providerId="ADAL" clId="{96337246-48CB-4627-BC7F-6F71218B9F36}" dt="2023-07-03T12:35:32.659" v="120" actId="20577"/>
        <pc:sldMkLst>
          <pc:docMk/>
          <pc:sldMk cId="2627924795" sldId="515"/>
        </pc:sldMkLst>
        <pc:spChg chg="mod">
          <ac:chgData name="Ngo Ngoc Sam 20215469" userId="05e74509-6ee1-4a59-afb2-63018d41aa42" providerId="ADAL" clId="{96337246-48CB-4627-BC7F-6F71218B9F36}" dt="2023-07-03T12:35:32.659" v="120" actId="20577"/>
          <ac:spMkLst>
            <pc:docMk/>
            <pc:sldMk cId="2627924795" sldId="515"/>
            <ac:spMk id="2" creationId="{6C4FB8E4-BA90-E443-1F97-F488651B5052}"/>
          </ac:spMkLst>
        </pc:spChg>
      </pc:sldChg>
      <pc:sldChg chg="modSp">
        <pc:chgData name="Ngo Ngoc Sam 20215469" userId="05e74509-6ee1-4a59-afb2-63018d41aa42" providerId="ADAL" clId="{96337246-48CB-4627-BC7F-6F71218B9F36}" dt="2023-07-03T16:16:24.556" v="122" actId="20577"/>
        <pc:sldMkLst>
          <pc:docMk/>
          <pc:sldMk cId="3312869358" sldId="527"/>
        </pc:sldMkLst>
        <pc:spChg chg="mod">
          <ac:chgData name="Ngo Ngoc Sam 20215469" userId="05e74509-6ee1-4a59-afb2-63018d41aa42" providerId="ADAL" clId="{96337246-48CB-4627-BC7F-6F71218B9F36}" dt="2023-07-03T16:16:24.556" v="122" actId="20577"/>
          <ac:spMkLst>
            <pc:docMk/>
            <pc:sldMk cId="3312869358" sldId="52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684E0C50-71F3-41A3-8F3E-B195FF61A175}"/>
    <pc:docChg chg="undo custSel addSld delSld modSld sldOrd addSection delSection modSection">
      <pc:chgData name="Sâm Ngô Ngọc" userId="ae4caf3270ddc5e4" providerId="LiveId" clId="{684E0C50-71F3-41A3-8F3E-B195FF61A175}" dt="2023-06-05T11:43:39.239" v="1933" actId="20577"/>
      <pc:docMkLst>
        <pc:docMk/>
      </pc:docMkLst>
      <pc:sldChg chg="delSp modSp mod">
        <pc:chgData name="Sâm Ngô Ngọc" userId="ae4caf3270ddc5e4" providerId="LiveId" clId="{684E0C50-71F3-41A3-8F3E-B195FF61A175}" dt="2023-06-05T07:20:51.602" v="1931" actId="14100"/>
        <pc:sldMkLst>
          <pc:docMk/>
          <pc:sldMk cId="4282670801" sldId="272"/>
        </pc:sldMkLst>
        <pc:spChg chg="del">
          <ac:chgData name="Sâm Ngô Ngọc" userId="ae4caf3270ddc5e4" providerId="LiveId" clId="{684E0C50-71F3-41A3-8F3E-B195FF61A175}" dt="2023-06-05T07:20:08.743" v="1928" actId="478"/>
          <ac:spMkLst>
            <pc:docMk/>
            <pc:sldMk cId="4282670801" sldId="272"/>
            <ac:spMk id="2" creationId="{6D12DEAD-CDB7-29DB-04BB-1CFC91723007}"/>
          </ac:spMkLst>
        </pc:spChg>
        <pc:spChg chg="mod">
          <ac:chgData name="Sâm Ngô Ngọc" userId="ae4caf3270ddc5e4" providerId="LiveId" clId="{684E0C50-71F3-41A3-8F3E-B195FF61A175}" dt="2023-06-05T07:20:51.602" v="1931" actId="14100"/>
          <ac:spMkLst>
            <pc:docMk/>
            <pc:sldMk cId="4282670801" sldId="272"/>
            <ac:spMk id="9" creationId="{AC4EAB12-2A9A-4D25-95BE-CFD905FFCDD3}"/>
          </ac:spMkLst>
        </pc:spChg>
      </pc:sldChg>
      <pc:sldChg chg="addSp modSp mod setBg">
        <pc:chgData name="Sâm Ngô Ngọc" userId="ae4caf3270ddc5e4" providerId="LiveId" clId="{684E0C50-71F3-41A3-8F3E-B195FF61A175}" dt="2023-06-05T04:58:38.126" v="158" actId="20577"/>
        <pc:sldMkLst>
          <pc:docMk/>
          <pc:sldMk cId="1244889510" sldId="363"/>
        </pc:sldMkLst>
        <pc:spChg chg="mod">
          <ac:chgData name="Sâm Ngô Ngọc" userId="ae4caf3270ddc5e4" providerId="LiveId" clId="{684E0C50-71F3-41A3-8F3E-B195FF61A175}" dt="2023-06-05T04:58:38.126" v="158" actId="20577"/>
          <ac:spMkLst>
            <pc:docMk/>
            <pc:sldMk cId="1244889510" sldId="363"/>
            <ac:spMk id="4" creationId="{9FBA8B49-2EDD-CA92-0FAA-E400501FB2C4}"/>
          </ac:spMkLst>
        </pc:spChg>
        <pc:picChg chg="add mod">
          <ac:chgData name="Sâm Ngô Ngọc" userId="ae4caf3270ddc5e4" providerId="LiveId" clId="{684E0C50-71F3-41A3-8F3E-B195FF61A175}" dt="2023-06-05T04:56:38.808" v="113" actId="1076"/>
          <ac:picMkLst>
            <pc:docMk/>
            <pc:sldMk cId="1244889510" sldId="363"/>
            <ac:picMk id="1026" creationId="{488A9CE5-3CBC-D834-4C44-38F961402B2F}"/>
          </ac:picMkLst>
        </pc:pic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038705262" sldId="39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04492225" sldId="395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426971137" sldId="40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373936596" sldId="40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925514762" sldId="431"/>
        </pc:sldMkLst>
      </pc:sldChg>
      <pc:sldChg chg="modSp mod">
        <pc:chgData name="Sâm Ngô Ngọc" userId="ae4caf3270ddc5e4" providerId="LiveId" clId="{684E0C50-71F3-41A3-8F3E-B195FF61A175}" dt="2023-06-05T05:54:26.072" v="1661" actId="1076"/>
        <pc:sldMkLst>
          <pc:docMk/>
          <pc:sldMk cId="1091519241" sldId="463"/>
        </pc:sldMkLst>
        <pc:spChg chg="mod">
          <ac:chgData name="Sâm Ngô Ngọc" userId="ae4caf3270ddc5e4" providerId="LiveId" clId="{684E0C50-71F3-41A3-8F3E-B195FF61A175}" dt="2023-06-05T05:54:26.072" v="1661" actId="1076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684E0C50-71F3-41A3-8F3E-B195FF61A175}" dt="2023-06-05T05:36:53.659" v="1473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568615806" sldId="467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1032876372" sldId="468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889963993" sldId="469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21314553" sldId="470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55626625" sldId="471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977425982" sldId="472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740282188" sldId="473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3431690937" sldId="474"/>
        </pc:sldMkLst>
      </pc:sldChg>
      <pc:sldChg chg="del">
        <pc:chgData name="Sâm Ngô Ngọc" userId="ae4caf3270ddc5e4" providerId="LiveId" clId="{684E0C50-71F3-41A3-8F3E-B195FF61A175}" dt="2023-06-05T04:54:13.527" v="3" actId="18676"/>
        <pc:sldMkLst>
          <pc:docMk/>
          <pc:sldMk cId="2523008590" sldId="475"/>
        </pc:sldMkLst>
      </pc:sldChg>
      <pc:sldChg chg="delSp modSp add mod setBg">
        <pc:chgData name="Sâm Ngô Ngọc" userId="ae4caf3270ddc5e4" providerId="LiveId" clId="{684E0C50-71F3-41A3-8F3E-B195FF61A175}" dt="2023-06-05T05:05:58.434" v="702" actId="113"/>
        <pc:sldMkLst>
          <pc:docMk/>
          <pc:sldMk cId="2820867117" sldId="480"/>
        </pc:sldMkLst>
        <pc:spChg chg="mod">
          <ac:chgData name="Sâm Ngô Ngọc" userId="ae4caf3270ddc5e4" providerId="LiveId" clId="{684E0C50-71F3-41A3-8F3E-B195FF61A175}" dt="2023-06-05T05:05:58.434" v="702" actId="113"/>
          <ac:spMkLst>
            <pc:docMk/>
            <pc:sldMk cId="2820867117" sldId="480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4:56:51.138" v="122" actId="478"/>
          <ac:picMkLst>
            <pc:docMk/>
            <pc:sldMk cId="2820867117" sldId="480"/>
            <ac:picMk id="1026" creationId="{488A9CE5-3CBC-D834-4C44-38F961402B2F}"/>
          </ac:picMkLst>
        </pc:picChg>
      </pc:sldChg>
      <pc:sldChg chg="delSp modSp add mod ord setBg">
        <pc:chgData name="Sâm Ngô Ngọc" userId="ae4caf3270ddc5e4" providerId="LiveId" clId="{684E0C50-71F3-41A3-8F3E-B195FF61A175}" dt="2023-06-05T05:09:02.867" v="865"/>
        <pc:sldMkLst>
          <pc:docMk/>
          <pc:sldMk cId="1915291463" sldId="481"/>
        </pc:sldMkLst>
        <pc:spChg chg="mod">
          <ac:chgData name="Sâm Ngô Ngọc" userId="ae4caf3270ddc5e4" providerId="LiveId" clId="{684E0C50-71F3-41A3-8F3E-B195FF61A175}" dt="2023-06-05T05:08:49.574" v="861" actId="20577"/>
          <ac:spMkLst>
            <pc:docMk/>
            <pc:sldMk cId="1915291463" sldId="481"/>
            <ac:spMk id="4" creationId="{9FBA8B49-2EDD-CA92-0FAA-E400501FB2C4}"/>
          </ac:spMkLst>
        </pc:spChg>
        <pc:picChg chg="del">
          <ac:chgData name="Sâm Ngô Ngọc" userId="ae4caf3270ddc5e4" providerId="LiveId" clId="{684E0C50-71F3-41A3-8F3E-B195FF61A175}" dt="2023-06-05T05:06:36.314" v="713" actId="478"/>
          <ac:picMkLst>
            <pc:docMk/>
            <pc:sldMk cId="1915291463" sldId="481"/>
            <ac:picMk id="1026" creationId="{488A9CE5-3CBC-D834-4C44-38F961402B2F}"/>
          </ac:picMkLst>
        </pc:picChg>
      </pc:sldChg>
      <pc:sldChg chg="modSp add mod ord setBg">
        <pc:chgData name="Sâm Ngô Ngọc" userId="ae4caf3270ddc5e4" providerId="LiveId" clId="{684E0C50-71F3-41A3-8F3E-B195FF61A175}" dt="2023-06-05T05:35:46.405" v="1371"/>
        <pc:sldMkLst>
          <pc:docMk/>
          <pc:sldMk cId="84683258" sldId="482"/>
        </pc:sldMkLst>
        <pc:spChg chg="mod">
          <ac:chgData name="Sâm Ngô Ngọc" userId="ae4caf3270ddc5e4" providerId="LiveId" clId="{684E0C50-71F3-41A3-8F3E-B195FF61A175}" dt="2023-06-05T05:35:35.600" v="1346" actId="5793"/>
          <ac:spMkLst>
            <pc:docMk/>
            <pc:sldMk cId="84683258" sldId="482"/>
            <ac:spMk id="4" creationId="{9FBA8B49-2EDD-CA92-0FAA-E400501FB2C4}"/>
          </ac:spMkLst>
        </pc:spChg>
      </pc:sldChg>
      <pc:sldChg chg="modSp add mod ord">
        <pc:chgData name="Sâm Ngô Ngọc" userId="ae4caf3270ddc5e4" providerId="LiveId" clId="{684E0C50-71F3-41A3-8F3E-B195FF61A175}" dt="2023-06-05T11:43:39.239" v="1933" actId="20577"/>
        <pc:sldMkLst>
          <pc:docMk/>
          <pc:sldMk cId="1685491121" sldId="483"/>
        </pc:sldMkLst>
        <pc:spChg chg="mod">
          <ac:chgData name="Sâm Ngô Ngọc" userId="ae4caf3270ddc5e4" providerId="LiveId" clId="{684E0C50-71F3-41A3-8F3E-B195FF61A175}" dt="2023-06-05T11:43:39.239" v="1933" actId="20577"/>
          <ac:spMkLst>
            <pc:docMk/>
            <pc:sldMk cId="1685491121" sldId="483"/>
            <ac:spMk id="4" creationId="{9FBA8B49-2EDD-CA92-0FAA-E400501FB2C4}"/>
          </ac:spMkLst>
        </pc:spChg>
      </pc:sldChg>
      <pc:sldChg chg="add">
        <pc:chgData name="Sâm Ngô Ngọc" userId="ae4caf3270ddc5e4" providerId="LiveId" clId="{684E0C50-71F3-41A3-8F3E-B195FF61A175}" dt="2023-06-05T05:54:30.072" v="1662" actId="2890"/>
        <pc:sldMkLst>
          <pc:docMk/>
          <pc:sldMk cId="2786407830" sldId="484"/>
        </pc:sldMkLst>
      </pc:sldChg>
      <pc:sldChg chg="modSp add">
        <pc:chgData name="Sâm Ngô Ngọc" userId="ae4caf3270ddc5e4" providerId="LiveId" clId="{684E0C50-71F3-41A3-8F3E-B195FF61A175}" dt="2023-06-05T07:00:29.074" v="1706" actId="20577"/>
        <pc:sldMkLst>
          <pc:docMk/>
          <pc:sldMk cId="2335153173" sldId="485"/>
        </pc:sldMkLst>
        <pc:spChg chg="mod">
          <ac:chgData name="Sâm Ngô Ngọc" userId="ae4caf3270ddc5e4" providerId="LiveId" clId="{684E0C50-71F3-41A3-8F3E-B195FF61A175}" dt="2023-06-05T07:00:29.074" v="1706" actId="20577"/>
          <ac:spMkLst>
            <pc:docMk/>
            <pc:sldMk cId="2335153173" sldId="48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684E0C50-71F3-41A3-8F3E-B195FF61A175}" dt="2023-06-05T07:04:35.815" v="1843" actId="403"/>
        <pc:sldMkLst>
          <pc:docMk/>
          <pc:sldMk cId="2098845435" sldId="486"/>
        </pc:sldMkLst>
        <pc:spChg chg="mod">
          <ac:chgData name="Sâm Ngô Ngọc" userId="ae4caf3270ddc5e4" providerId="LiveId" clId="{684E0C50-71F3-41A3-8F3E-B195FF61A175}" dt="2023-06-05T07:04:35.815" v="1843" actId="403"/>
          <ac:spMkLst>
            <pc:docMk/>
            <pc:sldMk cId="2098845435" sldId="486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684E0C50-71F3-41A3-8F3E-B195FF61A175}" dt="2023-06-05T07:18:59.342" v="1927" actId="20577"/>
        <pc:sldMkLst>
          <pc:docMk/>
          <pc:sldMk cId="1870427940" sldId="487"/>
        </pc:sldMkLst>
        <pc:spChg chg="mod">
          <ac:chgData name="Sâm Ngô Ngọc" userId="ae4caf3270ddc5e4" providerId="LiveId" clId="{684E0C50-71F3-41A3-8F3E-B195FF61A175}" dt="2023-06-05T07:18:59.342" v="1927" actId="20577"/>
          <ac:spMkLst>
            <pc:docMk/>
            <pc:sldMk cId="1870427940" sldId="487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Sâm Ngô Ngọc" userId="ae4caf3270ddc5e4" providerId="LiveId" clId="{8842D60B-1C19-40DB-8BF8-071E5BEEC767}"/>
    <pc:docChg chg="undo custSel addSld delSld modSld modSection">
      <pc:chgData name="Sâm Ngô Ngọc" userId="ae4caf3270ddc5e4" providerId="LiveId" clId="{8842D60B-1C19-40DB-8BF8-071E5BEEC767}" dt="2023-06-12T11:46:44.628" v="5052" actId="20577"/>
      <pc:docMkLst>
        <pc:docMk/>
      </pc:docMkLst>
      <pc:sldChg chg="modSp mod">
        <pc:chgData name="Sâm Ngô Ngọc" userId="ae4caf3270ddc5e4" providerId="LiveId" clId="{8842D60B-1C19-40DB-8BF8-071E5BEEC767}" dt="2023-06-11T15:31:39.462" v="97" actId="20577"/>
        <pc:sldMkLst>
          <pc:docMk/>
          <pc:sldMk cId="251771882" sldId="257"/>
        </pc:sldMkLst>
        <pc:spChg chg="mod">
          <ac:chgData name="Sâm Ngô Ngọc" userId="ae4caf3270ddc5e4" providerId="LiveId" clId="{8842D60B-1C19-40DB-8BF8-071E5BEEC767}" dt="2023-06-11T15:31:33.850" v="78" actId="20577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8842D60B-1C19-40DB-8BF8-071E5BEEC767}" dt="2023-06-11T15:31:39.462" v="97" actId="20577"/>
          <ac:spMkLst>
            <pc:docMk/>
            <pc:sldMk cId="251771882" sldId="257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8842D60B-1C19-40DB-8BF8-071E5BEEC767}" dt="2023-06-11T15:31:22.378" v="51" actId="20577"/>
        <pc:sldMkLst>
          <pc:docMk/>
          <pc:sldMk cId="272564004" sldId="261"/>
        </pc:sldMkLst>
        <pc:spChg chg="mod">
          <ac:chgData name="Sâm Ngô Ngọc" userId="ae4caf3270ddc5e4" providerId="LiveId" clId="{8842D60B-1C19-40DB-8BF8-071E5BEEC767}" dt="2023-06-11T15:31:22.378" v="5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8842D60B-1C19-40DB-8BF8-071E5BEEC767}" dt="2023-06-11T15:47:29.710" v="730" actId="20577"/>
        <pc:sldMkLst>
          <pc:docMk/>
          <pc:sldMk cId="2982654001" sldId="262"/>
        </pc:sldMkLst>
        <pc:spChg chg="mod">
          <ac:chgData name="Sâm Ngô Ngọc" userId="ae4caf3270ddc5e4" providerId="LiveId" clId="{8842D60B-1C19-40DB-8BF8-071E5BEEC767}" dt="2023-06-11T15:47:29.710" v="730" actId="20577"/>
          <ac:spMkLst>
            <pc:docMk/>
            <pc:sldMk cId="2982654001" sldId="262"/>
            <ac:spMk id="2" creationId="{6C4FB8E4-BA90-E443-1F97-F488651B5052}"/>
          </ac:spMkLst>
        </pc:spChg>
        <pc:spChg chg="mod">
          <ac:chgData name="Sâm Ngô Ngọc" userId="ae4caf3270ddc5e4" providerId="LiveId" clId="{8842D60B-1C19-40DB-8BF8-071E5BEEC767}" dt="2023-06-11T15:32:11.473" v="116" actId="20577"/>
          <ac:spMkLst>
            <pc:docMk/>
            <pc:sldMk cId="2982654001" sldId="262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8842D60B-1C19-40DB-8BF8-071E5BEEC767}" dt="2023-06-12T07:20:51.119" v="5020"/>
        <pc:sldMkLst>
          <pc:docMk/>
          <pc:sldMk cId="4282670801" sldId="272"/>
        </pc:sldMkLst>
        <pc:spChg chg="mod">
          <ac:chgData name="Sâm Ngô Ngọc" userId="ae4caf3270ddc5e4" providerId="LiveId" clId="{8842D60B-1C19-40DB-8BF8-071E5BEEC767}" dt="2023-06-12T07:20:51.119" v="5020"/>
          <ac:spMkLst>
            <pc:docMk/>
            <pc:sldMk cId="4282670801" sldId="272"/>
            <ac:spMk id="9" creationId="{AC4EAB12-2A9A-4D25-95BE-CFD905FFCDD3}"/>
          </ac:spMkLst>
        </pc:spChg>
      </pc:sldChg>
      <pc:sldChg chg="addSp delSp modSp mod setBg">
        <pc:chgData name="Sâm Ngô Ngọc" userId="ae4caf3270ddc5e4" providerId="LiveId" clId="{8842D60B-1C19-40DB-8BF8-071E5BEEC767}" dt="2023-06-11T16:35:04.812" v="2341" actId="20577"/>
        <pc:sldMkLst>
          <pc:docMk/>
          <pc:sldMk cId="1244889510" sldId="363"/>
        </pc:sldMkLst>
        <pc:spChg chg="add del mod">
          <ac:chgData name="Sâm Ngô Ngọc" userId="ae4caf3270ddc5e4" providerId="LiveId" clId="{8842D60B-1C19-40DB-8BF8-071E5BEEC767}" dt="2023-06-11T16:35:04.812" v="2341" actId="20577"/>
          <ac:spMkLst>
            <pc:docMk/>
            <pc:sldMk cId="1244889510" sldId="363"/>
            <ac:spMk id="4" creationId="{9FBA8B49-2EDD-CA92-0FAA-E400501FB2C4}"/>
          </ac:spMkLst>
        </pc:spChg>
        <pc:spChg chg="mod">
          <ac:chgData name="Sâm Ngô Ngọc" userId="ae4caf3270ddc5e4" providerId="LiveId" clId="{8842D60B-1C19-40DB-8BF8-071E5BEEC767}" dt="2023-06-11T16:27:23.509" v="1838" actId="20577"/>
          <ac:spMkLst>
            <pc:docMk/>
            <pc:sldMk cId="1244889510" sldId="363"/>
            <ac:spMk id="10" creationId="{23D1F212-2C64-40F3-914B-8EFD4765C29F}"/>
          </ac:spMkLst>
        </pc:spChg>
        <pc:picChg chg="del">
          <ac:chgData name="Sâm Ngô Ngọc" userId="ae4caf3270ddc5e4" providerId="LiveId" clId="{8842D60B-1C19-40DB-8BF8-071E5BEEC767}" dt="2023-06-11T16:27:31.009" v="1841" actId="478"/>
          <ac:picMkLst>
            <pc:docMk/>
            <pc:sldMk cId="1244889510" sldId="363"/>
            <ac:picMk id="1026" creationId="{488A9CE5-3CBC-D834-4C44-38F961402B2F}"/>
          </ac:picMkLst>
        </pc:picChg>
      </pc:sldChg>
      <pc:sldChg chg="modSp mod">
        <pc:chgData name="Sâm Ngô Ngọc" userId="ae4caf3270ddc5e4" providerId="LiveId" clId="{8842D60B-1C19-40DB-8BF8-071E5BEEC767}" dt="2023-06-12T06:38:53.792" v="3211" actId="20577"/>
        <pc:sldMkLst>
          <pc:docMk/>
          <pc:sldMk cId="1091519241" sldId="463"/>
        </pc:sldMkLst>
        <pc:spChg chg="mod">
          <ac:chgData name="Sâm Ngô Ngọc" userId="ae4caf3270ddc5e4" providerId="LiveId" clId="{8842D60B-1C19-40DB-8BF8-071E5BEEC767}" dt="2023-06-12T06:38:53.792" v="3211" actId="20577"/>
          <ac:spMkLst>
            <pc:docMk/>
            <pc:sldMk cId="1091519241" sldId="463"/>
            <ac:spMk id="2" creationId="{6C4FB8E4-BA90-E443-1F97-F488651B5052}"/>
          </ac:spMkLst>
        </pc:spChg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3280030111" sldId="476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038608332" sldId="477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1525869876" sldId="478"/>
        </pc:sldMkLst>
      </pc:sldChg>
      <pc:sldChg chg="del">
        <pc:chgData name="Sâm Ngô Ngọc" userId="ae4caf3270ddc5e4" providerId="LiveId" clId="{8842D60B-1C19-40DB-8BF8-071E5BEEC767}" dt="2023-06-11T15:38:46.555" v="405" actId="47"/>
        <pc:sldMkLst>
          <pc:docMk/>
          <pc:sldMk cId="2107727392" sldId="479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2820867117" sldId="480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915291463" sldId="481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84683258" sldId="482"/>
        </pc:sldMkLst>
      </pc:sldChg>
      <pc:sldChg chg="del">
        <pc:chgData name="Sâm Ngô Ngọc" userId="ae4caf3270ddc5e4" providerId="LiveId" clId="{8842D60B-1C19-40DB-8BF8-071E5BEEC767}" dt="2023-06-11T16:27:41.317" v="1849" actId="47"/>
        <pc:sldMkLst>
          <pc:docMk/>
          <pc:sldMk cId="1685491121" sldId="483"/>
        </pc:sldMkLst>
      </pc:sldChg>
      <pc:sldChg chg="del">
        <pc:chgData name="Sâm Ngô Ngọc" userId="ae4caf3270ddc5e4" providerId="LiveId" clId="{8842D60B-1C19-40DB-8BF8-071E5BEEC767}" dt="2023-06-12T06:25:47.427" v="2990" actId="47"/>
        <pc:sldMkLst>
          <pc:docMk/>
          <pc:sldMk cId="2786407830" sldId="484"/>
        </pc:sldMkLst>
      </pc:sldChg>
      <pc:sldChg chg="del">
        <pc:chgData name="Sâm Ngô Ngọc" userId="ae4caf3270ddc5e4" providerId="LiveId" clId="{8842D60B-1C19-40DB-8BF8-071E5BEEC767}" dt="2023-06-12T06:38:58.968" v="3212" actId="47"/>
        <pc:sldMkLst>
          <pc:docMk/>
          <pc:sldMk cId="2335153173" sldId="485"/>
        </pc:sldMkLst>
      </pc:sldChg>
      <pc:sldChg chg="del">
        <pc:chgData name="Sâm Ngô Ngọc" userId="ae4caf3270ddc5e4" providerId="LiveId" clId="{8842D60B-1C19-40DB-8BF8-071E5BEEC767}" dt="2023-06-12T06:39:00.324" v="3213" actId="47"/>
        <pc:sldMkLst>
          <pc:docMk/>
          <pc:sldMk cId="2098845435" sldId="486"/>
        </pc:sldMkLst>
      </pc:sldChg>
      <pc:sldChg chg="del">
        <pc:chgData name="Sâm Ngô Ngọc" userId="ae4caf3270ddc5e4" providerId="LiveId" clId="{8842D60B-1C19-40DB-8BF8-071E5BEEC767}" dt="2023-06-12T06:39:01.560" v="3214" actId="47"/>
        <pc:sldMkLst>
          <pc:docMk/>
          <pc:sldMk cId="1870427940" sldId="487"/>
        </pc:sldMkLst>
      </pc:sldChg>
      <pc:sldChg chg="modSp add mod">
        <pc:chgData name="Sâm Ngô Ngọc" userId="ae4caf3270ddc5e4" providerId="LiveId" clId="{8842D60B-1C19-40DB-8BF8-071E5BEEC767}" dt="2023-06-11T16:09:16.588" v="1249" actId="20577"/>
        <pc:sldMkLst>
          <pc:docMk/>
          <pc:sldMk cId="1558190864" sldId="488"/>
        </pc:sldMkLst>
        <pc:spChg chg="mod">
          <ac:chgData name="Sâm Ngô Ngọc" userId="ae4caf3270ddc5e4" providerId="LiveId" clId="{8842D60B-1C19-40DB-8BF8-071E5BEEC767}" dt="2023-06-11T16:09:16.588" v="1249" actId="20577"/>
          <ac:spMkLst>
            <pc:docMk/>
            <pc:sldMk cId="1558190864" sldId="488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8842D60B-1C19-40DB-8BF8-071E5BEEC767}" dt="2023-06-11T16:19:27.781" v="1626" actId="20577"/>
        <pc:sldMkLst>
          <pc:docMk/>
          <pc:sldMk cId="1732613633" sldId="489"/>
        </pc:sldMkLst>
        <pc:spChg chg="mod">
          <ac:chgData name="Sâm Ngô Ngọc" userId="ae4caf3270ddc5e4" providerId="LiveId" clId="{8842D60B-1C19-40DB-8BF8-071E5BEEC767}" dt="2023-06-11T16:19:27.781" v="1626" actId="20577"/>
          <ac:spMkLst>
            <pc:docMk/>
            <pc:sldMk cId="1732613633" sldId="489"/>
            <ac:spMk id="2" creationId="{6C4FB8E4-BA90-E443-1F97-F488651B5052}"/>
          </ac:spMkLst>
        </pc:spChg>
        <pc:picChg chg="add del">
          <ac:chgData name="Sâm Ngô Ngọc" userId="ae4caf3270ddc5e4" providerId="LiveId" clId="{8842D60B-1C19-40DB-8BF8-071E5BEEC767}" dt="2023-06-11T16:14:08.517" v="1252" actId="478"/>
          <ac:picMkLst>
            <pc:docMk/>
            <pc:sldMk cId="1732613633" sldId="489"/>
            <ac:picMk id="4" creationId="{CE434A4A-1ED6-DBCE-8A03-1B29ECCBA9B5}"/>
          </ac:picMkLst>
        </pc:picChg>
      </pc:sldChg>
      <pc:sldChg chg="modSp add mod">
        <pc:chgData name="Sâm Ngô Ngọc" userId="ae4caf3270ddc5e4" providerId="LiveId" clId="{8842D60B-1C19-40DB-8BF8-071E5BEEC767}" dt="2023-06-11T16:29:58.291" v="2092" actId="20577"/>
        <pc:sldMkLst>
          <pc:docMk/>
          <pc:sldMk cId="710512973" sldId="490"/>
        </pc:sldMkLst>
        <pc:spChg chg="mod">
          <ac:chgData name="Sâm Ngô Ngọc" userId="ae4caf3270ddc5e4" providerId="LiveId" clId="{8842D60B-1C19-40DB-8BF8-071E5BEEC767}" dt="2023-06-11T16:29:58.291" v="2092" actId="20577"/>
          <ac:spMkLst>
            <pc:docMk/>
            <pc:sldMk cId="710512973" sldId="490"/>
            <ac:spMk id="2" creationId="{6C4FB8E4-BA90-E443-1F97-F488651B5052}"/>
          </ac:spMkLst>
        </pc:spChg>
      </pc:sldChg>
      <pc:sldChg chg="modSp add">
        <pc:chgData name="Sâm Ngô Ngọc" userId="ae4caf3270ddc5e4" providerId="LiveId" clId="{8842D60B-1C19-40DB-8BF8-071E5BEEC767}" dt="2023-06-11T16:34:58.186" v="2337" actId="20577"/>
        <pc:sldMkLst>
          <pc:docMk/>
          <pc:sldMk cId="2081460400" sldId="491"/>
        </pc:sldMkLst>
        <pc:spChg chg="mod">
          <ac:chgData name="Sâm Ngô Ngọc" userId="ae4caf3270ddc5e4" providerId="LiveId" clId="{8842D60B-1C19-40DB-8BF8-071E5BEEC767}" dt="2023-06-11T16:34:58.186" v="2337" actId="20577"/>
          <ac:spMkLst>
            <pc:docMk/>
            <pc:sldMk cId="2081460400" sldId="491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5:10.698" v="2343" actId="20577"/>
        <pc:sldMkLst>
          <pc:docMk/>
          <pc:sldMk cId="2903814547" sldId="492"/>
        </pc:sldMkLst>
        <pc:spChg chg="mod">
          <ac:chgData name="Sâm Ngô Ngọc" userId="ae4caf3270ddc5e4" providerId="LiveId" clId="{8842D60B-1C19-40DB-8BF8-071E5BEEC767}" dt="2023-06-11T16:35:10.698" v="2343" actId="20577"/>
          <ac:spMkLst>
            <pc:docMk/>
            <pc:sldMk cId="2903814547" sldId="492"/>
            <ac:spMk id="4" creationId="{9FBA8B49-2EDD-CA92-0FAA-E400501FB2C4}"/>
          </ac:spMkLst>
        </pc:spChg>
      </pc:sldChg>
      <pc:sldChg chg="modSp add">
        <pc:chgData name="Sâm Ngô Ngọc" userId="ae4caf3270ddc5e4" providerId="LiveId" clId="{8842D60B-1C19-40DB-8BF8-071E5BEEC767}" dt="2023-06-11T16:37:39.456" v="2582" actId="20577"/>
        <pc:sldMkLst>
          <pc:docMk/>
          <pc:sldMk cId="3624037561" sldId="493"/>
        </pc:sldMkLst>
        <pc:spChg chg="mod">
          <ac:chgData name="Sâm Ngô Ngọc" userId="ae4caf3270ddc5e4" providerId="LiveId" clId="{8842D60B-1C19-40DB-8BF8-071E5BEEC767}" dt="2023-06-11T16:37:39.456" v="2582" actId="20577"/>
          <ac:spMkLst>
            <pc:docMk/>
            <pc:sldMk cId="3624037561" sldId="493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1T16:39:29.790" v="2989" actId="20577"/>
        <pc:sldMkLst>
          <pc:docMk/>
          <pc:sldMk cId="1654557553" sldId="494"/>
        </pc:sldMkLst>
        <pc:spChg chg="mod">
          <ac:chgData name="Sâm Ngô Ngọc" userId="ae4caf3270ddc5e4" providerId="LiveId" clId="{8842D60B-1C19-40DB-8BF8-071E5BEEC767}" dt="2023-06-11T16:39:29.790" v="2989" actId="20577"/>
          <ac:spMkLst>
            <pc:docMk/>
            <pc:sldMk cId="1654557553" sldId="494"/>
            <ac:spMk id="4" creationId="{9FBA8B49-2EDD-CA92-0FAA-E400501FB2C4}"/>
          </ac:spMkLst>
        </pc:spChg>
      </pc:sldChg>
      <pc:sldChg chg="modSp add mod">
        <pc:chgData name="Sâm Ngô Ngọc" userId="ae4caf3270ddc5e4" providerId="LiveId" clId="{8842D60B-1C19-40DB-8BF8-071E5BEEC767}" dt="2023-06-12T11:46:44.628" v="5052" actId="20577"/>
        <pc:sldMkLst>
          <pc:docMk/>
          <pc:sldMk cId="3202896774" sldId="495"/>
        </pc:sldMkLst>
        <pc:spChg chg="mod">
          <ac:chgData name="Sâm Ngô Ngọc" userId="ae4caf3270ddc5e4" providerId="LiveId" clId="{8842D60B-1C19-40DB-8BF8-071E5BEEC767}" dt="2023-06-12T11:46:44.628" v="5052" actId="20577"/>
          <ac:spMkLst>
            <pc:docMk/>
            <pc:sldMk cId="3202896774" sldId="49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48:28.319" v="3523" actId="20577"/>
        <pc:sldMkLst>
          <pc:docMk/>
          <pc:sldMk cId="1951459051" sldId="496"/>
        </pc:sldMkLst>
        <pc:spChg chg="mod">
          <ac:chgData name="Sâm Ngô Ngọc" userId="ae4caf3270ddc5e4" providerId="LiveId" clId="{8842D60B-1C19-40DB-8BF8-071E5BEEC767}" dt="2023-06-12T06:48:28.319" v="3523" actId="20577"/>
          <ac:spMkLst>
            <pc:docMk/>
            <pc:sldMk cId="1951459051" sldId="49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1:28.315" v="3696" actId="20577"/>
        <pc:sldMkLst>
          <pc:docMk/>
          <pc:sldMk cId="1032908463" sldId="497"/>
        </pc:sldMkLst>
        <pc:spChg chg="mod">
          <ac:chgData name="Sâm Ngô Ngọc" userId="ae4caf3270ddc5e4" providerId="LiveId" clId="{8842D60B-1C19-40DB-8BF8-071E5BEEC767}" dt="2023-06-12T06:51:28.315" v="3696" actId="20577"/>
          <ac:spMkLst>
            <pc:docMk/>
            <pc:sldMk cId="1032908463" sldId="49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6:52:58.841" v="3819" actId="20577"/>
        <pc:sldMkLst>
          <pc:docMk/>
          <pc:sldMk cId="490432509" sldId="498"/>
        </pc:sldMkLst>
        <pc:spChg chg="mod">
          <ac:chgData name="Sâm Ngô Ngọc" userId="ae4caf3270ddc5e4" providerId="LiveId" clId="{8842D60B-1C19-40DB-8BF8-071E5BEEC767}" dt="2023-06-12T06:52:58.841" v="3819" actId="20577"/>
          <ac:spMkLst>
            <pc:docMk/>
            <pc:sldMk cId="490432509" sldId="49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8842D60B-1C19-40DB-8BF8-071E5BEEC767}" dt="2023-06-12T07:15:29.880" v="4825" actId="20577"/>
        <pc:sldMkLst>
          <pc:docMk/>
          <pc:sldMk cId="4058433955" sldId="499"/>
        </pc:sldMkLst>
        <pc:spChg chg="mod">
          <ac:chgData name="Sâm Ngô Ngọc" userId="ae4caf3270ddc5e4" providerId="LiveId" clId="{8842D60B-1C19-40DB-8BF8-071E5BEEC767}" dt="2023-06-12T07:15:29.880" v="4825" actId="20577"/>
          <ac:spMkLst>
            <pc:docMk/>
            <pc:sldMk cId="4058433955" sldId="49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8842D60B-1C19-40DB-8BF8-071E5BEEC767}" dt="2023-06-12T07:20:11.486" v="5019" actId="20577"/>
        <pc:sldMkLst>
          <pc:docMk/>
          <pc:sldMk cId="3499461970" sldId="500"/>
        </pc:sldMkLst>
        <pc:spChg chg="mod">
          <ac:chgData name="Sâm Ngô Ngọc" userId="ae4caf3270ddc5e4" providerId="LiveId" clId="{8842D60B-1C19-40DB-8BF8-071E5BEEC767}" dt="2023-06-12T07:20:11.486" v="5019" actId="20577"/>
          <ac:spMkLst>
            <pc:docMk/>
            <pc:sldMk cId="3499461970" sldId="500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03/07/2023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is01.central.ucv.ro/site/Vol2-IntegralCalculus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64712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Mặt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loại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2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4514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Trường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thể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𝑅𝑑𝑥𝑑𝑦</m:t>
                        </m:r>
                      </m:e>
                    </m:nary>
                  </m:oMath>
                </a14:m>
                <a:r>
                  <a:rPr lang="en-US" sz="2400" dirty="0"/>
                  <a:t>. Vector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&lt;90°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𝑅𝑑𝑥𝑑𝑦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&gt;90°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𝑅𝑑𝑥𝑑𝑦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=90°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4514954"/>
              </a:xfrm>
              <a:prstGeom prst="rect">
                <a:avLst/>
              </a:prstGeom>
              <a:blipFill>
                <a:blip r:embed="rId3"/>
                <a:stretch>
                  <a:fillRect l="-1015" t="-676" b="-20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00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790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giống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Chú</a:t>
                </a:r>
                <a:r>
                  <a:rPr lang="en-US" sz="2400" dirty="0"/>
                  <a:t> ý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xuống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𝑂𝑥𝑦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𝑂𝑦𝑧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𝑂𝑥𝑧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790636"/>
              </a:xfrm>
              <a:prstGeom prst="rect">
                <a:avLst/>
              </a:prstGeom>
              <a:blipFill>
                <a:blip r:embed="rId3"/>
                <a:stretch>
                  <a:fillRect l="-1015" b="-4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55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2336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có vector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𝑄𝑑𝑧𝑑𝑥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2336602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6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67B427BC-0788-50AB-0EE8-69A6B96818D5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77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1: </a:t>
                </a:r>
                <a:r>
                  <a:rPr lang="en-US" sz="2400" b="1" dirty="0"/>
                  <a:t>(CK 20192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𝑧𝑑𝑥𝑑𝑦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nón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67B427BC-0788-50AB-0EE8-69A6B968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775230"/>
              </a:xfrm>
              <a:prstGeom prst="rect">
                <a:avLst/>
              </a:prstGeom>
              <a:blipFill>
                <a:blip r:embed="rId3"/>
                <a:stretch>
                  <a:fillRect l="-961" t="-1718" r="-601" b="-2852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67B427BC-0788-50AB-0EE8-69A6B96818D5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289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2: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𝑦𝑑𝑧𝑑𝑥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ngoài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cầu</a:t>
                </a:r>
                <a:r>
                  <a:rPr lang="en-US" sz="2400" dirty="0"/>
                  <a:t>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67B427BC-0788-50AB-0EE8-69A6B968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289392"/>
              </a:xfrm>
              <a:prstGeom prst="rect">
                <a:avLst/>
              </a:prstGeom>
              <a:blipFill>
                <a:blip r:embed="rId3"/>
                <a:stretch>
                  <a:fillRect l="-961" t="-44811" b="-3396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59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71895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5" y="202503"/>
            <a:ext cx="540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Ostrogradsky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458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 </a:t>
                </a:r>
                <a:r>
                  <a:rPr lang="en-US" sz="2400" b="1" dirty="0" err="1"/>
                  <a:t>Các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phép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toán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với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𝑔𝑟𝑎𝑑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4580356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51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71895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5" y="202503"/>
            <a:ext cx="540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Ostrogradsky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4689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lý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Cho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mảnh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vi,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chặn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ngoài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𝑄𝑑𝑧𝑑𝑥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hay </a:t>
                </a:r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𝑑𝑖𝑣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4689361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77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71895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5" y="202503"/>
            <a:ext cx="540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Ostrogradsky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89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dấu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𝑄𝑑𝑧𝑑𝑥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891095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Nhóm 14">
            <a:extLst>
              <a:ext uri="{FF2B5EF4-FFF2-40B4-BE49-F238E27FC236}">
                <a16:creationId xmlns:a16="http://schemas.microsoft.com/office/drawing/2014/main" id="{699013A8-E8CC-3D9F-0505-C5F9063803CB}"/>
              </a:ext>
            </a:extLst>
          </p:cNvPr>
          <p:cNvGrpSpPr/>
          <p:nvPr/>
        </p:nvGrpSpPr>
        <p:grpSpPr>
          <a:xfrm>
            <a:off x="2174240" y="2865120"/>
            <a:ext cx="2763520" cy="3373207"/>
            <a:chOff x="2174240" y="2865120"/>
            <a:chExt cx="2763520" cy="3373207"/>
          </a:xfrm>
        </p:grpSpPr>
        <p:sp>
          <p:nvSpPr>
            <p:cNvPr id="3" name="Hình Bầu dục 2">
              <a:extLst>
                <a:ext uri="{FF2B5EF4-FFF2-40B4-BE49-F238E27FC236}">
                  <a16:creationId xmlns:a16="http://schemas.microsoft.com/office/drawing/2014/main" id="{C30F7D74-6C5B-4637-2D6E-B8A86FB3E8A2}"/>
                </a:ext>
              </a:extLst>
            </p:cNvPr>
            <p:cNvSpPr/>
            <p:nvPr/>
          </p:nvSpPr>
          <p:spPr>
            <a:xfrm>
              <a:off x="2194560" y="3068320"/>
              <a:ext cx="2722880" cy="27228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Hình tự do: Hình 7">
              <a:extLst>
                <a:ext uri="{FF2B5EF4-FFF2-40B4-BE49-F238E27FC236}">
                  <a16:creationId xmlns:a16="http://schemas.microsoft.com/office/drawing/2014/main" id="{328B73C6-BBA3-F55E-E7A6-37493C742152}"/>
                </a:ext>
              </a:extLst>
            </p:cNvPr>
            <p:cNvSpPr/>
            <p:nvPr/>
          </p:nvSpPr>
          <p:spPr>
            <a:xfrm>
              <a:off x="2174240" y="4409440"/>
              <a:ext cx="2763520" cy="275411"/>
            </a:xfrm>
            <a:custGeom>
              <a:avLst/>
              <a:gdLst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5411"/>
                <a:gd name="connsiteX1" fmla="*/ 1412240 w 2763520"/>
                <a:gd name="connsiteY1" fmla="*/ 274320 h 275411"/>
                <a:gd name="connsiteX2" fmla="*/ 2763520 w 2763520"/>
                <a:gd name="connsiteY2" fmla="*/ 30480 h 2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520" h="275411">
                  <a:moveTo>
                    <a:pt x="0" y="0"/>
                  </a:moveTo>
                  <a:cubicBezTo>
                    <a:pt x="201506" y="266700"/>
                    <a:pt x="951653" y="269240"/>
                    <a:pt x="1412240" y="274320"/>
                  </a:cubicBezTo>
                  <a:cubicBezTo>
                    <a:pt x="1872827" y="279400"/>
                    <a:pt x="2450253" y="276860"/>
                    <a:pt x="2763520" y="304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448D93E2-C48E-2279-6161-3F83C80421A6}"/>
                </a:ext>
              </a:extLst>
            </p:cNvPr>
            <p:cNvSpPr/>
            <p:nvPr/>
          </p:nvSpPr>
          <p:spPr>
            <a:xfrm flipV="1">
              <a:off x="2174240" y="4154349"/>
              <a:ext cx="2763520" cy="275411"/>
            </a:xfrm>
            <a:custGeom>
              <a:avLst/>
              <a:gdLst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5411"/>
                <a:gd name="connsiteX1" fmla="*/ 1412240 w 2763520"/>
                <a:gd name="connsiteY1" fmla="*/ 274320 h 275411"/>
                <a:gd name="connsiteX2" fmla="*/ 2763520 w 2763520"/>
                <a:gd name="connsiteY2" fmla="*/ 30480 h 2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520" h="275411">
                  <a:moveTo>
                    <a:pt x="0" y="0"/>
                  </a:moveTo>
                  <a:cubicBezTo>
                    <a:pt x="201506" y="266700"/>
                    <a:pt x="951653" y="269240"/>
                    <a:pt x="1412240" y="274320"/>
                  </a:cubicBezTo>
                  <a:cubicBezTo>
                    <a:pt x="1872827" y="279400"/>
                    <a:pt x="2450253" y="276860"/>
                    <a:pt x="2763520" y="30480"/>
                  </a:cubicBezTo>
                </a:path>
              </a:pathLst>
            </a:custGeom>
            <a:noFill/>
            <a:ln w="571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" name="Đường kết nối Mũi tên Thẳng 12">
              <a:extLst>
                <a:ext uri="{FF2B5EF4-FFF2-40B4-BE49-F238E27FC236}">
                  <a16:creationId xmlns:a16="http://schemas.microsoft.com/office/drawing/2014/main" id="{59B34694-65C0-77CA-01D9-3C37B6D0AB98}"/>
                </a:ext>
              </a:extLst>
            </p:cNvPr>
            <p:cNvCxnSpPr/>
            <p:nvPr/>
          </p:nvCxnSpPr>
          <p:spPr>
            <a:xfrm flipV="1">
              <a:off x="3992880" y="2865120"/>
              <a:ext cx="924560" cy="9245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F8673795-6690-C54C-23BF-631F275F1139}"/>
                </a:ext>
              </a:extLst>
            </p:cNvPr>
            <p:cNvSpPr txBox="1"/>
            <p:nvPr/>
          </p:nvSpPr>
          <p:spPr>
            <a:xfrm>
              <a:off x="2733499" y="5868995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Hướng</a:t>
              </a:r>
              <a:r>
                <a:rPr lang="en-US" dirty="0"/>
                <a:t> </a:t>
              </a:r>
              <a:r>
                <a:rPr lang="en-US" dirty="0" err="1"/>
                <a:t>ngoài</a:t>
              </a:r>
              <a:endParaRPr lang="vi-VN" dirty="0"/>
            </a:p>
          </p:txBody>
        </p:sp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50E24936-79AF-C461-6F88-CE5966342148}"/>
              </a:ext>
            </a:extLst>
          </p:cNvPr>
          <p:cNvGrpSpPr/>
          <p:nvPr/>
        </p:nvGrpSpPr>
        <p:grpSpPr>
          <a:xfrm>
            <a:off x="7162800" y="3063741"/>
            <a:ext cx="2763520" cy="3170007"/>
            <a:chOff x="2174240" y="3068320"/>
            <a:chExt cx="2763520" cy="3170007"/>
          </a:xfrm>
        </p:grpSpPr>
        <p:sp>
          <p:nvSpPr>
            <p:cNvPr id="17" name="Hình Bầu dục 16">
              <a:extLst>
                <a:ext uri="{FF2B5EF4-FFF2-40B4-BE49-F238E27FC236}">
                  <a16:creationId xmlns:a16="http://schemas.microsoft.com/office/drawing/2014/main" id="{FC990C81-5D5F-7D16-145B-1BCE3B528298}"/>
                </a:ext>
              </a:extLst>
            </p:cNvPr>
            <p:cNvSpPr/>
            <p:nvPr/>
          </p:nvSpPr>
          <p:spPr>
            <a:xfrm>
              <a:off x="2194560" y="3068320"/>
              <a:ext cx="2722880" cy="272288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ình tự do: Hình 17">
              <a:extLst>
                <a:ext uri="{FF2B5EF4-FFF2-40B4-BE49-F238E27FC236}">
                  <a16:creationId xmlns:a16="http://schemas.microsoft.com/office/drawing/2014/main" id="{4D3F326E-7A47-086F-F2A3-BF63FEEA960C}"/>
                </a:ext>
              </a:extLst>
            </p:cNvPr>
            <p:cNvSpPr/>
            <p:nvPr/>
          </p:nvSpPr>
          <p:spPr>
            <a:xfrm>
              <a:off x="2174240" y="4409440"/>
              <a:ext cx="2763520" cy="275411"/>
            </a:xfrm>
            <a:custGeom>
              <a:avLst/>
              <a:gdLst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5411"/>
                <a:gd name="connsiteX1" fmla="*/ 1412240 w 2763520"/>
                <a:gd name="connsiteY1" fmla="*/ 274320 h 275411"/>
                <a:gd name="connsiteX2" fmla="*/ 2763520 w 2763520"/>
                <a:gd name="connsiteY2" fmla="*/ 30480 h 2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520" h="275411">
                  <a:moveTo>
                    <a:pt x="0" y="0"/>
                  </a:moveTo>
                  <a:cubicBezTo>
                    <a:pt x="201506" y="266700"/>
                    <a:pt x="951653" y="269240"/>
                    <a:pt x="1412240" y="274320"/>
                  </a:cubicBezTo>
                  <a:cubicBezTo>
                    <a:pt x="1872827" y="279400"/>
                    <a:pt x="2450253" y="276860"/>
                    <a:pt x="2763520" y="3048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ình tự do: Hình 18">
              <a:extLst>
                <a:ext uri="{FF2B5EF4-FFF2-40B4-BE49-F238E27FC236}">
                  <a16:creationId xmlns:a16="http://schemas.microsoft.com/office/drawing/2014/main" id="{85DB0AB8-2027-B830-2961-38507F63551D}"/>
                </a:ext>
              </a:extLst>
            </p:cNvPr>
            <p:cNvSpPr/>
            <p:nvPr/>
          </p:nvSpPr>
          <p:spPr>
            <a:xfrm flipV="1">
              <a:off x="2174240" y="4154349"/>
              <a:ext cx="2763520" cy="275411"/>
            </a:xfrm>
            <a:custGeom>
              <a:avLst/>
              <a:gdLst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4470"/>
                <a:gd name="connsiteX1" fmla="*/ 1412240 w 2763520"/>
                <a:gd name="connsiteY1" fmla="*/ 274320 h 274470"/>
                <a:gd name="connsiteX2" fmla="*/ 2763520 w 2763520"/>
                <a:gd name="connsiteY2" fmla="*/ 30480 h 274470"/>
                <a:gd name="connsiteX0" fmla="*/ 0 w 2763520"/>
                <a:gd name="connsiteY0" fmla="*/ 0 h 275411"/>
                <a:gd name="connsiteX1" fmla="*/ 1412240 w 2763520"/>
                <a:gd name="connsiteY1" fmla="*/ 274320 h 275411"/>
                <a:gd name="connsiteX2" fmla="*/ 2763520 w 2763520"/>
                <a:gd name="connsiteY2" fmla="*/ 30480 h 2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520" h="275411">
                  <a:moveTo>
                    <a:pt x="0" y="0"/>
                  </a:moveTo>
                  <a:cubicBezTo>
                    <a:pt x="201506" y="266700"/>
                    <a:pt x="951653" y="269240"/>
                    <a:pt x="1412240" y="274320"/>
                  </a:cubicBezTo>
                  <a:cubicBezTo>
                    <a:pt x="1872827" y="279400"/>
                    <a:pt x="2450253" y="276860"/>
                    <a:pt x="2763520" y="30480"/>
                  </a:cubicBezTo>
                </a:path>
              </a:pathLst>
            </a:custGeom>
            <a:noFill/>
            <a:ln w="571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20" name="Đường kết nối Mũi tên Thẳng 19">
              <a:extLst>
                <a:ext uri="{FF2B5EF4-FFF2-40B4-BE49-F238E27FC236}">
                  <a16:creationId xmlns:a16="http://schemas.microsoft.com/office/drawing/2014/main" id="{502C4EC3-12F2-1FAA-FC40-D1E844B3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120" y="3517756"/>
              <a:ext cx="589280" cy="8916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50A9B425-F612-640C-A08D-7C7F36EC09AC}"/>
                </a:ext>
              </a:extLst>
            </p:cNvPr>
            <p:cNvSpPr txBox="1"/>
            <p:nvPr/>
          </p:nvSpPr>
          <p:spPr>
            <a:xfrm>
              <a:off x="2733499" y="5868995"/>
              <a:ext cx="1588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Hướng</a:t>
              </a:r>
              <a:r>
                <a:rPr lang="en-US" dirty="0"/>
                <a:t> </a:t>
              </a:r>
              <a:r>
                <a:rPr lang="en-US" dirty="0" err="1"/>
                <a:t>trong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341018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71895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5" y="202503"/>
            <a:ext cx="540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Ostrogradsky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821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3: </a:t>
                </a:r>
                <a:r>
                  <a:rPr lang="en-US" sz="2400" b="1" dirty="0"/>
                  <a:t>(CK 20201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𝑑𝑦𝑑𝑧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𝑑𝑧𝑑𝑥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ngoài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ellipsoid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821268"/>
              </a:xfrm>
              <a:prstGeom prst="rect">
                <a:avLst/>
              </a:prstGeom>
              <a:blipFill>
                <a:blip r:embed="rId3"/>
                <a:stretch>
                  <a:fillRect l="-961" t="-1672" b="-2508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924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71895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5" y="202503"/>
            <a:ext cx="540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Ostrogradsky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765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4: </a:t>
                </a:r>
                <a:r>
                  <a:rPr lang="en-US" sz="2400" b="1" dirty="0"/>
                  <a:t>(CK 20183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𝑑𝑦𝑑𝑧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𝑑𝑧𝑑𝑥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ellipsoid hướng ra ngoài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765420"/>
              </a:xfrm>
              <a:prstGeom prst="rect">
                <a:avLst/>
              </a:prstGeom>
              <a:blipFill>
                <a:blip r:embed="rId3"/>
                <a:stretch>
                  <a:fillRect l="-961" t="-1724" r="-661" b="-2896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96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Khái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niệm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436504" y="2943222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Cách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6641424" y="4773852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50792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Công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thức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Ostrogradsky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71895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5" y="202503"/>
            <a:ext cx="540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Ostrogradsky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1879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5: </a:t>
                </a:r>
                <a:r>
                  <a:rPr lang="en-US" sz="2400" b="1" dirty="0"/>
                  <a:t>(CK 20182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𝑦𝑑𝑧𝑑𝑥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𝑧𝑑𝑥𝑑𝑦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nón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trục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1879232"/>
              </a:xfrm>
              <a:prstGeom prst="rect">
                <a:avLst/>
              </a:prstGeom>
              <a:blipFill>
                <a:blip r:embed="rId3"/>
                <a:stretch>
                  <a:fillRect l="-961" t="-1623" b="-2142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86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301687"/>
            <a:ext cx="9164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Đường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loại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2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trong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không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gian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3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chiều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089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Lý </a:t>
              </a:r>
              <a:r>
                <a:rPr lang="en-US" sz="2800" b="1" dirty="0" err="1">
                  <a:solidFill>
                    <a:srgbClr val="611817"/>
                  </a:solidFill>
                </a:rPr>
                <a:t>thuyết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436504" y="2943222"/>
            <a:ext cx="4768456" cy="1569660"/>
            <a:chOff x="4366424" y="2880577"/>
            <a:chExt cx="4768456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688330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Công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thức</a:t>
              </a:r>
              <a:r>
                <a:rPr lang="en-US" sz="2800" b="1" dirty="0">
                  <a:solidFill>
                    <a:srgbClr val="611817"/>
                  </a:solidFill>
                </a:rPr>
                <a:t> Strokes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6641424" y="4773852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50792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Tích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phân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đường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không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phụ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thuộc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đường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đi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57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Lý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thuyết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3811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3811364"/>
              </a:xfrm>
              <a:prstGeom prst="rect">
                <a:avLst/>
              </a:prstGeom>
              <a:blipFill>
                <a:blip r:embed="rId3"/>
                <a:stretch>
                  <a:fillRect l="-1015" b="-27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38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Lý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thuyết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3406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Mở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rộng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3406638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0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Lý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thuyết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61105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Phân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biệt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2 </a:t>
            </a:r>
            <a:r>
              <a:rPr lang="en-US" sz="2400" dirty="0" err="1"/>
              <a:t>trong</a:t>
            </a:r>
            <a:r>
              <a:rPr lang="en-US" sz="2400" dirty="0"/>
              <a:t> KG2C </a:t>
            </a:r>
            <a:r>
              <a:rPr lang="en-US" sz="2400" dirty="0" err="1"/>
              <a:t>và</a:t>
            </a:r>
            <a:r>
              <a:rPr lang="en-US" sz="2400" dirty="0"/>
              <a:t> KG3C</a:t>
            </a:r>
          </a:p>
        </p:txBody>
      </p:sp>
      <p:graphicFrame>
        <p:nvGraphicFramePr>
          <p:cNvPr id="3" name="Bảng 3">
            <a:extLst>
              <a:ext uri="{FF2B5EF4-FFF2-40B4-BE49-F238E27FC236}">
                <a16:creationId xmlns:a16="http://schemas.microsoft.com/office/drawing/2014/main" id="{E9349A77-18D7-A2A2-4C23-F981CC98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386122"/>
              </p:ext>
            </p:extLst>
          </p:nvPr>
        </p:nvGraphicFramePr>
        <p:xfrm>
          <a:off x="1696873" y="1731586"/>
          <a:ext cx="8127999" cy="402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847">
                  <a:extLst>
                    <a:ext uri="{9D8B030D-6E8A-4147-A177-3AD203B41FA5}">
                      <a16:colId xmlns:a16="http://schemas.microsoft.com/office/drawing/2014/main" val="3623049503"/>
                    </a:ext>
                  </a:extLst>
                </a:gridCol>
                <a:gridCol w="2966720">
                  <a:extLst>
                    <a:ext uri="{9D8B030D-6E8A-4147-A177-3AD203B41FA5}">
                      <a16:colId xmlns:a16="http://schemas.microsoft.com/office/drawing/2014/main" val="753703977"/>
                    </a:ext>
                  </a:extLst>
                </a:gridCol>
                <a:gridCol w="3129432">
                  <a:extLst>
                    <a:ext uri="{9D8B030D-6E8A-4147-A177-3AD203B41FA5}">
                      <a16:colId xmlns:a16="http://schemas.microsoft.com/office/drawing/2014/main" val="2885190302"/>
                    </a:ext>
                  </a:extLst>
                </a:gridCol>
              </a:tblGrid>
              <a:tr h="4660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Tính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chất</a:t>
                      </a:r>
                      <a:endParaRPr lang="vi-VN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KG2C</a:t>
                      </a:r>
                      <a:endParaRPr lang="vi-VN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KG3C</a:t>
                      </a:r>
                      <a:endParaRPr lang="vi-VN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47980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Số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biến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695615"/>
                  </a:ext>
                </a:extLst>
              </a:tr>
              <a:tr h="172411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Có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thể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không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phụ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thuộc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đường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đi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Có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Có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86153"/>
                  </a:ext>
                </a:extLst>
              </a:tr>
              <a:tr h="8026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Công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thức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liên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hệ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tích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phân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kép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Strokes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115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377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Strokes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524971" y="1012249"/>
                <a:ext cx="11071244" cy="402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riêng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mở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𝑅𝑑𝑧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Trong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của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phù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1" y="1012249"/>
                <a:ext cx="11071244" cy="4028603"/>
              </a:xfrm>
              <a:prstGeom prst="rect">
                <a:avLst/>
              </a:prstGeom>
              <a:blipFill>
                <a:blip r:embed="rId3"/>
                <a:stretch>
                  <a:fillRect l="-826" b="-257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43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Strokes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798386"/>
                <a:ext cx="9855099" cy="4932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</a:t>
                </a:r>
                <a:r>
                  <a:rPr lang="en-US" sz="2400" dirty="0"/>
                  <a:t>, how to </a:t>
                </a:r>
                <a:r>
                  <a:rPr lang="en-US" sz="2400" dirty="0" err="1"/>
                  <a:t>nhớ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rút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e>
                          </m:acc>
                          <m:r>
                            <m:rPr>
                              <m:brk m:alnAt="7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Nhớ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𝑟𝑜𝑡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𝑑𝑦𝑑𝑧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𝑑𝑧𝑑𝑥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OK. 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798386"/>
                <a:ext cx="9855099" cy="4932056"/>
              </a:xfrm>
              <a:prstGeom prst="rect">
                <a:avLst/>
              </a:prstGeom>
              <a:blipFill>
                <a:blip r:embed="rId3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653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Strokes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798386"/>
                <a:ext cx="9855099" cy="3897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Theo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tắc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nắm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tay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”: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Đặt</a:t>
                </a:r>
                <a:r>
                  <a:rPr lang="en-US" sz="2400" dirty="0"/>
                  <a:t> “</a:t>
                </a:r>
                <a:r>
                  <a:rPr lang="en-US" sz="2400" b="1" dirty="0" err="1"/>
                  <a:t>mắt</a:t>
                </a:r>
                <a:r>
                  <a:rPr lang="en-US" sz="2400" dirty="0"/>
                  <a:t>”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mốc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nhìn</a:t>
                </a:r>
                <a:r>
                  <a:rPr lang="en-US" sz="2400" dirty="0"/>
                  <a:t>), </a:t>
                </a:r>
                <a:r>
                  <a:rPr lang="en-US" sz="2400" dirty="0" err="1"/>
                  <a:t>nắm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bàn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phải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chĩa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ngón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cái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ra.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vòng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ngón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tay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của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ngón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Strokes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798386"/>
                <a:ext cx="9855099" cy="3897221"/>
              </a:xfrm>
              <a:prstGeom prst="rect">
                <a:avLst/>
              </a:prstGeom>
              <a:blipFill>
                <a:blip r:embed="rId3"/>
                <a:stretch>
                  <a:fillRect l="-990" b="-281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49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1318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hành</a:t>
                </a:r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1318951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ình hành 4">
            <a:extLst>
              <a:ext uri="{FF2B5EF4-FFF2-40B4-BE49-F238E27FC236}">
                <a16:creationId xmlns:a16="http://schemas.microsoft.com/office/drawing/2014/main" id="{6758B7CF-E019-9B66-BC6F-078DDDC88829}"/>
              </a:ext>
            </a:extLst>
          </p:cNvPr>
          <p:cNvSpPr/>
          <p:nvPr/>
        </p:nvSpPr>
        <p:spPr>
          <a:xfrm>
            <a:off x="3581553" y="2763520"/>
            <a:ext cx="4358640" cy="1971040"/>
          </a:xfrm>
          <a:prstGeom prst="parallelogram">
            <a:avLst>
              <a:gd name="adj" fmla="val 425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75E61DFE-3074-B6EC-DBCC-F8000680DF08}"/>
              </a:ext>
            </a:extLst>
          </p:cNvPr>
          <p:cNvCxnSpPr/>
          <p:nvPr/>
        </p:nvCxnSpPr>
        <p:spPr>
          <a:xfrm flipV="1">
            <a:off x="3581553" y="2763520"/>
            <a:ext cx="827887" cy="1971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AF486FD-8999-FA63-D2E6-E00ABABCFF63}"/>
              </a:ext>
            </a:extLst>
          </p:cNvPr>
          <p:cNvCxnSpPr>
            <a:cxnSpLocks/>
          </p:cNvCxnSpPr>
          <p:nvPr/>
        </p:nvCxnSpPr>
        <p:spPr>
          <a:xfrm>
            <a:off x="3581553" y="4734560"/>
            <a:ext cx="35507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/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/>
              <p:nvPr/>
            </p:nvSpPr>
            <p:spPr>
              <a:xfrm>
                <a:off x="3581553" y="2525017"/>
                <a:ext cx="827887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553" y="2525017"/>
                <a:ext cx="827887" cy="586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Strokes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798386"/>
                <a:ext cx="9855099" cy="4932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</a:t>
                </a:r>
                <a:r>
                  <a:rPr lang="en-US" sz="2400" dirty="0"/>
                  <a:t>, how to </a:t>
                </a:r>
                <a:r>
                  <a:rPr lang="en-US" sz="2400" dirty="0" err="1"/>
                  <a:t>nhớ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rút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e>
                          </m:acc>
                          <m:r>
                            <m:rPr>
                              <m:brk m:alnAt="7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Nhớ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𝑟𝑜𝑡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𝑑𝑦𝑑𝑧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𝑑𝑧𝑑𝑥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OK. </a:t>
                </a:r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798386"/>
                <a:ext cx="9855099" cy="4932056"/>
              </a:xfrm>
              <a:prstGeom prst="rect">
                <a:avLst/>
              </a:prstGeom>
              <a:blipFill>
                <a:blip r:embed="rId3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90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Strokes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798386"/>
                <a:ext cx="9855099" cy="349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6: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𝑥𝑦𝑑𝑦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ngược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đồng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hồ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dương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798386"/>
                <a:ext cx="9855099" cy="3493842"/>
              </a:xfrm>
              <a:prstGeom prst="rect">
                <a:avLst/>
              </a:prstGeom>
              <a:blipFill>
                <a:blip r:embed="rId3"/>
                <a:stretch>
                  <a:fillRect l="-990" b="-31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60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thức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Strokes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798386"/>
                <a:ext cx="9855099" cy="350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6: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Trong đó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=1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 hướng ngược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đồng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hồ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dương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798386"/>
                <a:ext cx="9855099" cy="3500638"/>
              </a:xfrm>
              <a:prstGeom prst="rect">
                <a:avLst/>
              </a:prstGeom>
              <a:blipFill>
                <a:blip r:embed="rId3"/>
                <a:stretch>
                  <a:fillRect l="-990" b="-296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060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0" y="129842"/>
            <a:ext cx="43077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76281"/>
            <a:ext cx="403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4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5751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Nhắc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-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Điều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để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thuộc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lấy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trong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KG2C:</a:t>
                </a:r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B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𝑄𝑑𝑦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. </a:t>
                </a:r>
                <a:r>
                  <a:rPr lang="en-US" sz="2400" dirty="0" err="1"/>
                  <a:t>Tức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tồn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𝑄𝑑𝑦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5751318"/>
              </a:xfrm>
              <a:prstGeom prst="rect">
                <a:avLst/>
              </a:prstGeom>
              <a:blipFill>
                <a:blip r:embed="rId3"/>
                <a:stretch>
                  <a:fillRect l="-1201" r="-6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007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0" y="129842"/>
            <a:ext cx="430773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76281"/>
            <a:ext cx="403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phân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phụ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thuộc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4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4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đi</a:t>
            </a:r>
            <a:endParaRPr lang="vi-VN" sz="24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07814" y="824019"/>
                <a:ext cx="10149534" cy="558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Mở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rộng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-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Điều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để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không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thuộc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lấy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trong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KG3C:</a:t>
                </a:r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𝑅𝑑𝑧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𝑟𝑜𝑡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𝑄𝑑𝑦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𝑅𝑑𝑧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B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𝑅𝑑𝑧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. </a:t>
                </a:r>
                <a:r>
                  <a:rPr lang="en-US" sz="2400" dirty="0" err="1"/>
                  <a:t>Tức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tồn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𝑅𝑑𝑧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4" y="824019"/>
                <a:ext cx="10149534" cy="5588325"/>
              </a:xfrm>
              <a:prstGeom prst="rect">
                <a:avLst/>
              </a:prstGeom>
              <a:blipFill>
                <a:blip r:embed="rId3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1148386" y="913954"/>
            <a:ext cx="9438334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hlinkClick r:id="rId3"/>
              </a:rPr>
              <a:t>https://cis01.central.ucv.ro/site/Vol2-IntegralCalculus.pdf</a:t>
            </a:r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1282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1282210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ình hành 4">
            <a:extLst>
              <a:ext uri="{FF2B5EF4-FFF2-40B4-BE49-F238E27FC236}">
                <a16:creationId xmlns:a16="http://schemas.microsoft.com/office/drawing/2014/main" id="{6758B7CF-E019-9B66-BC6F-078DDDC88829}"/>
              </a:ext>
            </a:extLst>
          </p:cNvPr>
          <p:cNvSpPr/>
          <p:nvPr/>
        </p:nvSpPr>
        <p:spPr>
          <a:xfrm>
            <a:off x="3581553" y="3830320"/>
            <a:ext cx="3886047" cy="904239"/>
          </a:xfrm>
          <a:prstGeom prst="parallelogram">
            <a:avLst>
              <a:gd name="adj" fmla="val 425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75E61DFE-3074-B6EC-DBCC-F8000680DF08}"/>
              </a:ext>
            </a:extLst>
          </p:cNvPr>
          <p:cNvCxnSpPr>
            <a:cxnSpLocks/>
          </p:cNvCxnSpPr>
          <p:nvPr/>
        </p:nvCxnSpPr>
        <p:spPr>
          <a:xfrm flipV="1">
            <a:off x="3581553" y="3830320"/>
            <a:ext cx="379804" cy="9042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4AF486FD-8999-FA63-D2E6-E00ABABCFF63}"/>
              </a:ext>
            </a:extLst>
          </p:cNvPr>
          <p:cNvCxnSpPr>
            <a:cxnSpLocks/>
          </p:cNvCxnSpPr>
          <p:nvPr/>
        </p:nvCxnSpPr>
        <p:spPr>
          <a:xfrm>
            <a:off x="3581553" y="4734560"/>
            <a:ext cx="35507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/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C4590F96-4699-5C27-4EE2-A3631A0D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88" y="4805680"/>
                <a:ext cx="827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/>
              <p:nvPr/>
            </p:nvSpPr>
            <p:spPr>
              <a:xfrm>
                <a:off x="3771455" y="3854222"/>
                <a:ext cx="827887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8FBE02CF-0EA0-87A6-5FA7-0759041B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455" y="3854222"/>
                <a:ext cx="827887" cy="586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71F0C874-D379-0125-01AF-9865F700FCF4}"/>
              </a:ext>
            </a:extLst>
          </p:cNvPr>
          <p:cNvCxnSpPr>
            <a:cxnSpLocks/>
          </p:cNvCxnSpPr>
          <p:nvPr/>
        </p:nvCxnSpPr>
        <p:spPr>
          <a:xfrm flipV="1">
            <a:off x="3581552" y="1838960"/>
            <a:ext cx="0" cy="28955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0476D3F3-A1E9-5080-E14F-DCC9136E68FD}"/>
                  </a:ext>
                </a:extLst>
              </p:cNvPr>
              <p:cNvSpPr txBox="1"/>
              <p:nvPr/>
            </p:nvSpPr>
            <p:spPr>
              <a:xfrm>
                <a:off x="2753665" y="1718997"/>
                <a:ext cx="827887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0476D3F3-A1E9-5080-E14F-DCC9136E6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665" y="1718997"/>
                <a:ext cx="827887" cy="586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1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611054" cy="333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Định </a:t>
            </a:r>
            <a:r>
              <a:rPr lang="en-US" sz="2400" b="1" dirty="0" err="1">
                <a:solidFill>
                  <a:srgbClr val="FF0000"/>
                </a:solidFill>
              </a:rPr>
              <a:t>nghĩa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dương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 err="1"/>
              <a:t>Mặt</a:t>
            </a:r>
            <a:r>
              <a:rPr lang="en-US" sz="2400" b="1" dirty="0"/>
              <a:t> </a:t>
            </a:r>
            <a:r>
              <a:rPr lang="en-US" sz="2400" b="1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(</a:t>
            </a:r>
            <a:r>
              <a:rPr lang="en-US" sz="2400" dirty="0" err="1"/>
              <a:t>mặt</a:t>
            </a:r>
            <a:r>
              <a:rPr lang="en-US" sz="2400" dirty="0"/>
              <a:t> mobius)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dương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(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“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lồi</a:t>
            </a:r>
            <a:r>
              <a:rPr lang="en-US" sz="2400" dirty="0"/>
              <a:t>”, “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lõm</a:t>
            </a:r>
            <a:r>
              <a:rPr lang="en-US" sz="2400" dirty="0"/>
              <a:t>”)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1028" name="Picture 4" descr="Dải băng Mobius&quot; là gì, nó có liên quan gì đến du hành thời gian?">
            <a:extLst>
              <a:ext uri="{FF2B5EF4-FFF2-40B4-BE49-F238E27FC236}">
                <a16:creationId xmlns:a16="http://schemas.microsoft.com/office/drawing/2014/main" id="{CE8F6F8B-DFD5-270D-2921-9B28564DE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51" y="3996489"/>
            <a:ext cx="4975098" cy="25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7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11054" cy="4474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Cho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trơn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2: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𝑄𝑑𝑧𝑑𝑥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11054" cy="4474110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17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11054" cy="281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chất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11054" cy="2812116"/>
              </a:xfrm>
              <a:prstGeom prst="rect">
                <a:avLst/>
              </a:prstGeom>
              <a:blipFill>
                <a:blip r:embed="rId3"/>
                <a:stretch>
                  <a:fillRect l="-951" b="-412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51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44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Trường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tổng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quát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Nhắc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về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𝑑𝑢𝑑𝑣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cùng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𝑄𝑑𝑧𝑑𝑥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𝐵𝑄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𝑑𝑢𝑑𝑣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444597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/>
              <p:nvPr/>
            </p:nvSpPr>
            <p:spPr>
              <a:xfrm>
                <a:off x="985621" y="874833"/>
                <a:ext cx="9611054" cy="344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Trường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hợp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tổng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quát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Nhắc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về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𝑑𝑢𝑑𝑣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ngược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𝑃𝑑𝑦𝑑𝑧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𝑄𝑑𝑧𝑑𝑥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𝐵𝑄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𝑑𝑢𝑑𝑣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9FBA8B49-2EDD-CA92-0FAA-E400501F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1" y="874833"/>
                <a:ext cx="9611054" cy="3444597"/>
              </a:xfrm>
              <a:prstGeom prst="rect">
                <a:avLst/>
              </a:prstGeom>
              <a:blipFill>
                <a:blip r:embed="rId3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83086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41D01C-C9BA-4FDB-8DC9-33E8C5641915}">
  <ds:schemaRefs>
    <ds:schemaRef ds:uri="http://purl.org/dc/elements/1.1/"/>
    <ds:schemaRef ds:uri="9d916a09-66d7-4e1b-bb82-ff79cc1fdbd9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6305e8c3-3bfe-43c6-994b-2fc4fb1a27c8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1456</Words>
  <Application>Microsoft Office PowerPoint</Application>
  <PresentationFormat>Màn hình rộng</PresentationFormat>
  <Paragraphs>208</Paragraphs>
  <Slides>37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37</vt:i4>
      </vt:variant>
    </vt:vector>
  </HeadingPairs>
  <TitlesOfParts>
    <vt:vector size="43" baseType="lpstr">
      <vt:lpstr>UTM Avo</vt:lpstr>
      <vt:lpstr>Arial</vt:lpstr>
      <vt:lpstr>UTM Neutra</vt:lpstr>
      <vt:lpstr>Cambria Math</vt:lpstr>
      <vt:lpstr>Calibri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99</cp:revision>
  <dcterms:created xsi:type="dcterms:W3CDTF">2021-06-21T02:03:11Z</dcterms:created>
  <dcterms:modified xsi:type="dcterms:W3CDTF">2023-07-03T16:16:27Z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